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9" r:id="rId1"/>
  </p:sldMasterIdLst>
  <p:notesMasterIdLst>
    <p:notesMasterId r:id="rId9"/>
  </p:notesMasterIdLst>
  <p:sldIdLst>
    <p:sldId id="258" r:id="rId2"/>
    <p:sldId id="256" r:id="rId3"/>
    <p:sldId id="272" r:id="rId4"/>
    <p:sldId id="260" r:id="rId5"/>
    <p:sldId id="271" r:id="rId6"/>
    <p:sldId id="266" r:id="rId7"/>
    <p:sldId id="268" r:id="rId8"/>
  </p:sldIdLst>
  <p:sldSz cx="6858000" cy="9906000" type="A4"/>
  <p:notesSz cx="6735763" cy="9866313"/>
  <p:defaultTextStyle>
    <a:defPPr>
      <a:defRPr lang="ja-JP"/>
    </a:defPPr>
    <a:lvl1pPr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5pPr>
    <a:lvl6pPr marL="2286000" algn="l" defTabSz="914400" rtl="0" eaLnBrk="1" latinLnBrk="0" hangingPunct="1">
      <a:defRPr kumimoji="1" kern="1200">
        <a:solidFill>
          <a:schemeClr val="tx1"/>
        </a:solidFill>
        <a:latin typeface="Arial" pitchFamily="34" charset="0"/>
        <a:ea typeface="ＭＳ Ｐゴシック" pitchFamily="50" charset="-128"/>
        <a:cs typeface="+mn-cs"/>
      </a:defRPr>
    </a:lvl6pPr>
    <a:lvl7pPr marL="2743200" algn="l" defTabSz="914400" rtl="0" eaLnBrk="1" latinLnBrk="0" hangingPunct="1">
      <a:defRPr kumimoji="1" kern="1200">
        <a:solidFill>
          <a:schemeClr val="tx1"/>
        </a:solidFill>
        <a:latin typeface="Arial" pitchFamily="34" charset="0"/>
        <a:ea typeface="ＭＳ Ｐゴシック" pitchFamily="50" charset="-128"/>
        <a:cs typeface="+mn-cs"/>
      </a:defRPr>
    </a:lvl7pPr>
    <a:lvl8pPr marL="3200400" algn="l" defTabSz="914400" rtl="0" eaLnBrk="1" latinLnBrk="0" hangingPunct="1">
      <a:defRPr kumimoji="1" kern="1200">
        <a:solidFill>
          <a:schemeClr val="tx1"/>
        </a:solidFill>
        <a:latin typeface="Arial" pitchFamily="34" charset="0"/>
        <a:ea typeface="ＭＳ Ｐゴシック" pitchFamily="50" charset="-128"/>
        <a:cs typeface="+mn-cs"/>
      </a:defRPr>
    </a:lvl8pPr>
    <a:lvl9pPr marL="3657600" algn="l" defTabSz="914400" rtl="0" eaLnBrk="1" latinLnBrk="0" hangingPunct="1">
      <a:defRPr kumimoji="1" kern="1200">
        <a:solidFill>
          <a:schemeClr val="tx1"/>
        </a:solidFill>
        <a:latin typeface="Arial" pitchFamily="34" charset="0"/>
        <a:ea typeface="ＭＳ Ｐゴシック" pitchFamily="50" charset="-128"/>
        <a:cs typeface="+mn-cs"/>
      </a:defRPr>
    </a:lvl9pPr>
  </p:defaultTextStyle>
  <p:extLst>
    <p:ext uri="{EFAFB233-063F-42B5-8137-9DF3F51BA10A}">
      <p15:sldGuideLst xmlns:p15="http://schemas.microsoft.com/office/powerpoint/2012/main">
        <p15:guide id="1" orient="horz" pos="3301" userDrawn="1">
          <p15:clr>
            <a:srgbClr val="A4A3A4"/>
          </p15:clr>
        </p15:guide>
        <p15:guide id="2"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kutani" initials="k" lastIdx="7" clrIdx="0">
    <p:extLst>
      <p:ext uri="{19B8F6BF-5375-455C-9EA6-DF929625EA0E}">
        <p15:presenceInfo xmlns:p15="http://schemas.microsoft.com/office/powerpoint/2012/main" userId="kakutani" providerId="None"/>
      </p:ext>
    </p:extLst>
  </p:cmAuthor>
  <p:cmAuthor id="2" name="asoh" initials="a" lastIdx="10" clrIdx="1">
    <p:extLst>
      <p:ext uri="{19B8F6BF-5375-455C-9EA6-DF929625EA0E}">
        <p15:presenceInfo xmlns:p15="http://schemas.microsoft.com/office/powerpoint/2012/main" userId="asoh" providerId="None"/>
      </p:ext>
    </p:extLst>
  </p:cmAuthor>
  <p:cmAuthor id="3" name="お客様" initials="お" lastIdx="24" clrIdx="2">
    <p:extLst>
      <p:ext uri="{19B8F6BF-5375-455C-9EA6-DF929625EA0E}">
        <p15:presenceInfo xmlns:p15="http://schemas.microsoft.com/office/powerpoint/2012/main" userId="お客様" providerId="None"/>
      </p:ext>
    </p:extLst>
  </p:cmAuthor>
  <p:cmAuthor id="4" name="Keiichi Uemura" initials="KU" lastIdx="3" clrIdx="3">
    <p:extLst>
      <p:ext uri="{19B8F6BF-5375-455C-9EA6-DF929625EA0E}">
        <p15:presenceInfo xmlns:p15="http://schemas.microsoft.com/office/powerpoint/2012/main" userId="0a9c61814ebd72b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CCFF"/>
    <a:srgbClr val="FFFFCC"/>
    <a:srgbClr val="CCECFF"/>
    <a:srgbClr val="FF99FF"/>
    <a:srgbClr val="FFCCCC"/>
    <a:srgbClr val="CCFFCC"/>
    <a:srgbClr val="008000"/>
    <a:srgbClr val="FF99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36" autoAdjust="0"/>
    <p:restoredTop sz="96201" autoAdjust="0"/>
  </p:normalViewPr>
  <p:slideViewPr>
    <p:cSldViewPr showGuides="1">
      <p:cViewPr varScale="1">
        <p:scale>
          <a:sx n="53" d="100"/>
          <a:sy n="53" d="100"/>
        </p:scale>
        <p:origin x="1876" y="52"/>
      </p:cViewPr>
      <p:guideLst>
        <p:guide orient="horz" pos="3301"/>
        <p:guide pos="2160"/>
      </p:guideLst>
    </p:cSldViewPr>
  </p:slideViewPr>
  <p:notesTextViewPr>
    <p:cViewPr>
      <p:scale>
        <a:sx n="125" d="100"/>
        <a:sy n="1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4" y="4"/>
            <a:ext cx="2918620" cy="493236"/>
          </a:xfrm>
          <a:prstGeom prst="rect">
            <a:avLst/>
          </a:prstGeom>
          <a:noFill/>
          <a:ln>
            <a:noFill/>
          </a:ln>
          <a:effectLst/>
        </p:spPr>
        <p:txBody>
          <a:bodyPr vert="horz" wrap="square" lIns="90623" tIns="45312" rIns="90623" bIns="45312" numCol="1" anchor="t" anchorCtr="0" compatLnSpc="1">
            <a:prstTxWarp prst="textNoShape">
              <a:avLst/>
            </a:prstTxWarp>
          </a:bodyPr>
          <a:lstStyle>
            <a:lvl1pPr>
              <a:defRPr sz="1100">
                <a:ea typeface="Meiryo UI" pitchFamily="50" charset="-128"/>
              </a:defRPr>
            </a:lvl1pPr>
          </a:lstStyle>
          <a:p>
            <a:pPr>
              <a:defRPr/>
            </a:pPr>
            <a:endParaRPr lang="en-US" altLang="ja-JP"/>
          </a:p>
        </p:txBody>
      </p:sp>
      <p:sp>
        <p:nvSpPr>
          <p:cNvPr id="6147" name="Rectangle 3"/>
          <p:cNvSpPr>
            <a:spLocks noGrp="1" noChangeArrowheads="1"/>
          </p:cNvSpPr>
          <p:nvPr>
            <p:ph type="dt" idx="1"/>
          </p:nvPr>
        </p:nvSpPr>
        <p:spPr bwMode="auto">
          <a:xfrm>
            <a:off x="3815575" y="4"/>
            <a:ext cx="2918620" cy="493236"/>
          </a:xfrm>
          <a:prstGeom prst="rect">
            <a:avLst/>
          </a:prstGeom>
          <a:noFill/>
          <a:ln>
            <a:noFill/>
          </a:ln>
          <a:effectLst/>
        </p:spPr>
        <p:txBody>
          <a:bodyPr vert="horz" wrap="square" lIns="90623" tIns="45312" rIns="90623" bIns="45312" numCol="1" anchor="t" anchorCtr="0" compatLnSpc="1">
            <a:prstTxWarp prst="textNoShape">
              <a:avLst/>
            </a:prstTxWarp>
          </a:bodyPr>
          <a:lstStyle>
            <a:lvl1pPr algn="r">
              <a:defRPr sz="1100">
                <a:ea typeface="Meiryo UI" pitchFamily="50" charset="-128"/>
              </a:defRPr>
            </a:lvl1pPr>
          </a:lstStyle>
          <a:p>
            <a:pPr>
              <a:defRPr/>
            </a:pPr>
            <a:endParaRPr lang="en-US" altLang="ja-JP"/>
          </a:p>
        </p:txBody>
      </p:sp>
      <p:sp>
        <p:nvSpPr>
          <p:cNvPr id="26628" name="Rectangle 4"/>
          <p:cNvSpPr>
            <a:spLocks noGrp="1" noRot="1" noChangeAspect="1" noChangeArrowheads="1" noTextEdit="1"/>
          </p:cNvSpPr>
          <p:nvPr>
            <p:ph type="sldImg" idx="2"/>
          </p:nvPr>
        </p:nvSpPr>
        <p:spPr bwMode="auto">
          <a:xfrm>
            <a:off x="2089150" y="739775"/>
            <a:ext cx="2560638" cy="37020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673892" y="4686539"/>
            <a:ext cx="5387984" cy="4439131"/>
          </a:xfrm>
          <a:prstGeom prst="rect">
            <a:avLst/>
          </a:prstGeom>
          <a:noFill/>
          <a:ln>
            <a:noFill/>
          </a:ln>
          <a:effectLst/>
        </p:spPr>
        <p:txBody>
          <a:bodyPr vert="horz" wrap="square" lIns="90623" tIns="45312" rIns="90623" bIns="45312" numCol="1" anchor="t" anchorCtr="0" compatLnSpc="1">
            <a:prstTxWarp prst="textNoShape">
              <a:avLst/>
            </a:prstTxWarp>
          </a:bodyPr>
          <a:lstStyle/>
          <a:p>
            <a:pPr lvl="0"/>
            <a:r>
              <a:rPr lang="ja-JP" altLang="en-US" noProof="0" dirty="0"/>
              <a:t>マスタ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6150" name="Rectangle 6"/>
          <p:cNvSpPr>
            <a:spLocks noGrp="1" noChangeArrowheads="1"/>
          </p:cNvSpPr>
          <p:nvPr>
            <p:ph type="ftr" sz="quarter" idx="4"/>
          </p:nvPr>
        </p:nvSpPr>
        <p:spPr bwMode="auto">
          <a:xfrm>
            <a:off x="4" y="9371505"/>
            <a:ext cx="2918620" cy="493236"/>
          </a:xfrm>
          <a:prstGeom prst="rect">
            <a:avLst/>
          </a:prstGeom>
          <a:noFill/>
          <a:ln>
            <a:noFill/>
          </a:ln>
          <a:effectLst/>
        </p:spPr>
        <p:txBody>
          <a:bodyPr vert="horz" wrap="square" lIns="90623" tIns="45312" rIns="90623" bIns="45312" numCol="1" anchor="b" anchorCtr="0" compatLnSpc="1">
            <a:prstTxWarp prst="textNoShape">
              <a:avLst/>
            </a:prstTxWarp>
          </a:bodyPr>
          <a:lstStyle>
            <a:lvl1pPr>
              <a:defRPr sz="1100">
                <a:ea typeface="Meiryo UI" pitchFamily="50" charset="-128"/>
              </a:defRPr>
            </a:lvl1pPr>
          </a:lstStyle>
          <a:p>
            <a:pPr>
              <a:defRPr/>
            </a:pPr>
            <a:endParaRPr lang="en-US" altLang="ja-JP"/>
          </a:p>
        </p:txBody>
      </p:sp>
      <p:sp>
        <p:nvSpPr>
          <p:cNvPr id="6151" name="Rectangle 7"/>
          <p:cNvSpPr>
            <a:spLocks noGrp="1" noChangeArrowheads="1"/>
          </p:cNvSpPr>
          <p:nvPr>
            <p:ph type="sldNum" sz="quarter" idx="5"/>
          </p:nvPr>
        </p:nvSpPr>
        <p:spPr bwMode="auto">
          <a:xfrm>
            <a:off x="3815575" y="9371505"/>
            <a:ext cx="2918620" cy="493236"/>
          </a:xfrm>
          <a:prstGeom prst="rect">
            <a:avLst/>
          </a:prstGeom>
          <a:noFill/>
          <a:ln>
            <a:noFill/>
          </a:ln>
          <a:effectLst/>
        </p:spPr>
        <p:txBody>
          <a:bodyPr vert="horz" wrap="square" lIns="90623" tIns="45312" rIns="90623" bIns="45312" numCol="1" anchor="b" anchorCtr="0" compatLnSpc="1">
            <a:prstTxWarp prst="textNoShape">
              <a:avLst/>
            </a:prstTxWarp>
          </a:bodyPr>
          <a:lstStyle>
            <a:lvl1pPr algn="r">
              <a:defRPr sz="1100">
                <a:ea typeface="Meiryo UI" pitchFamily="50" charset="-128"/>
              </a:defRPr>
            </a:lvl1pPr>
          </a:lstStyle>
          <a:p>
            <a:pPr>
              <a:defRPr/>
            </a:pPr>
            <a:fld id="{0FB5B21E-B946-4811-A9AC-A96F113A00D6}" type="slidenum">
              <a:rPr lang="en-US" altLang="ja-JP" smtClean="0"/>
              <a:pPr>
                <a:defRPr/>
              </a:pPr>
              <a:t>‹#›</a:t>
            </a:fld>
            <a:endParaRPr lang="en-US" altLang="ja-JP"/>
          </a:p>
        </p:txBody>
      </p:sp>
    </p:spTree>
    <p:extLst>
      <p:ext uri="{BB962C8B-B14F-4D97-AF65-F5344CB8AC3E}">
        <p14:creationId xmlns:p14="http://schemas.microsoft.com/office/powerpoint/2010/main" val="1166898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pitchFamily="34" charset="0"/>
        <a:ea typeface="Meiryo UI" pitchFamily="50" charset="-128"/>
        <a:cs typeface="+mn-cs"/>
      </a:defRPr>
    </a:lvl1pPr>
    <a:lvl2pPr marL="457200" algn="l" rtl="0" eaLnBrk="0" fontAlgn="base" hangingPunct="0">
      <a:spcBef>
        <a:spcPct val="30000"/>
      </a:spcBef>
      <a:spcAft>
        <a:spcPct val="0"/>
      </a:spcAft>
      <a:defRPr kumimoji="1" sz="1200" kern="1200">
        <a:solidFill>
          <a:schemeClr val="tx1"/>
        </a:solidFill>
        <a:latin typeface="Arial" pitchFamily="34" charset="0"/>
        <a:ea typeface="Meiryo UI" pitchFamily="50"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34" charset="0"/>
        <a:ea typeface="Meiryo UI" pitchFamily="50"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34" charset="0"/>
        <a:ea typeface="Meiryo UI" pitchFamily="50"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34" charset="0"/>
        <a:ea typeface="Meiryo UI"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スライド イメージ プレースホルダー 1"/>
          <p:cNvSpPr>
            <a:spLocks noGrp="1" noRot="1" noChangeAspect="1" noTextEdit="1"/>
          </p:cNvSpPr>
          <p:nvPr>
            <p:ph type="sldImg"/>
          </p:nvPr>
        </p:nvSpPr>
        <p:spPr>
          <a:ln/>
        </p:spPr>
      </p:sp>
      <p:sp>
        <p:nvSpPr>
          <p:cNvPr id="27651"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27652"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itchFamily="34" charset="0"/>
                <a:ea typeface="ＭＳ Ｐゴシック" pitchFamily="50" charset="-128"/>
              </a:defRPr>
            </a:lvl1pPr>
            <a:lvl2pPr marL="736451" indent="-283250" eaLnBrk="0" hangingPunct="0">
              <a:defRPr kumimoji="1">
                <a:solidFill>
                  <a:schemeClr val="tx1"/>
                </a:solidFill>
                <a:latin typeface="Arial" pitchFamily="34" charset="0"/>
                <a:ea typeface="ＭＳ Ｐゴシック" pitchFamily="50" charset="-128"/>
              </a:defRPr>
            </a:lvl2pPr>
            <a:lvl3pPr marL="1132999" indent="-226599" eaLnBrk="0" hangingPunct="0">
              <a:defRPr kumimoji="1">
                <a:solidFill>
                  <a:schemeClr val="tx1"/>
                </a:solidFill>
                <a:latin typeface="Arial" pitchFamily="34" charset="0"/>
                <a:ea typeface="ＭＳ Ｐゴシック" pitchFamily="50" charset="-128"/>
              </a:defRPr>
            </a:lvl3pPr>
            <a:lvl4pPr marL="1586201" indent="-226599" eaLnBrk="0" hangingPunct="0">
              <a:defRPr kumimoji="1">
                <a:solidFill>
                  <a:schemeClr val="tx1"/>
                </a:solidFill>
                <a:latin typeface="Arial" pitchFamily="34" charset="0"/>
                <a:ea typeface="ＭＳ Ｐゴシック" pitchFamily="50" charset="-128"/>
              </a:defRPr>
            </a:lvl4pPr>
            <a:lvl5pPr marL="2039398" indent="-226599" eaLnBrk="0" hangingPunct="0">
              <a:defRPr kumimoji="1">
                <a:solidFill>
                  <a:schemeClr val="tx1"/>
                </a:solidFill>
                <a:latin typeface="Arial" pitchFamily="34" charset="0"/>
                <a:ea typeface="ＭＳ Ｐゴシック" pitchFamily="50" charset="-128"/>
              </a:defRPr>
            </a:lvl5pPr>
            <a:lvl6pPr marL="2492599" indent="-226599"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45799" indent="-226599"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398999" indent="-226599"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52198" indent="-226599"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fld id="{A1A71D9C-7AD7-44C2-8ADC-0424AB192ABE}" type="slidenum">
              <a:rPr lang="en-US" altLang="ja-JP" smtClean="0">
                <a:ea typeface="Meiryo UI" pitchFamily="50" charset="-128"/>
              </a:rPr>
              <a:pPr eaLnBrk="1" hangingPunct="1"/>
              <a:t>0</a:t>
            </a:fld>
            <a:endParaRPr lang="en-US" altLang="ja-JP">
              <a:ea typeface="Meiryo UI" pitchFamily="50" charset="-128"/>
            </a:endParaRPr>
          </a:p>
        </p:txBody>
      </p:sp>
    </p:spTree>
    <p:extLst>
      <p:ext uri="{BB962C8B-B14F-4D97-AF65-F5344CB8AC3E}">
        <p14:creationId xmlns:p14="http://schemas.microsoft.com/office/powerpoint/2010/main" val="3695182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6575"/>
            <a:ext cx="5829300" cy="2124075"/>
          </a:xfrm>
          <a:prstGeom prst="rect">
            <a:avLst/>
          </a:prstGeom>
        </p:spPr>
        <p:txBody>
          <a:bodyPr/>
          <a:lstStyle>
            <a:lvl1pPr>
              <a:defRPr>
                <a:ea typeface="Meiryo UI" pitchFamily="50" charset="-128"/>
              </a:defRPr>
            </a:lvl1pPr>
          </a:lstStyle>
          <a:p>
            <a:r>
              <a:rPr lang="ja-JP" altLang="en-US"/>
              <a:t>マスター タイトルの書式設定</a:t>
            </a:r>
          </a:p>
        </p:txBody>
      </p:sp>
      <p:sp>
        <p:nvSpPr>
          <p:cNvPr id="3" name="サブタイトル 2"/>
          <p:cNvSpPr>
            <a:spLocks noGrp="1"/>
          </p:cNvSpPr>
          <p:nvPr>
            <p:ph type="subTitle" idx="1"/>
          </p:nvPr>
        </p:nvSpPr>
        <p:spPr>
          <a:xfrm>
            <a:off x="1028700" y="5613400"/>
            <a:ext cx="4800600" cy="2532063"/>
          </a:xfrm>
          <a:prstGeom prst="rect">
            <a:avLst/>
          </a:prstGeom>
        </p:spPr>
        <p:txBody>
          <a:bodyPr/>
          <a:lstStyle>
            <a:lvl1pPr marL="0" indent="0" algn="ctr">
              <a:buNone/>
              <a:defRPr>
                <a:ea typeface="Meiryo UI" pitchFamily="50" charset="-128"/>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正方形/長方形 3"/>
          <p:cNvSpPr/>
          <p:nvPr userDrawn="1"/>
        </p:nvSpPr>
        <p:spPr>
          <a:xfrm>
            <a:off x="116632" y="560512"/>
            <a:ext cx="6480939" cy="9073008"/>
          </a:xfrm>
          <a:prstGeom prst="rect">
            <a:avLst/>
          </a:prstGeom>
          <a:no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userDrawn="1"/>
        </p:nvSpPr>
        <p:spPr>
          <a:xfrm>
            <a:off x="116632" y="560512"/>
            <a:ext cx="6480939" cy="279648"/>
          </a:xfrm>
          <a:prstGeom prst="rect">
            <a:avLst/>
          </a:prstGeom>
          <a:solidFill>
            <a:srgbClr val="00206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 name="直線コネクタ 5"/>
          <p:cNvCxnSpPr/>
          <p:nvPr userDrawn="1"/>
        </p:nvCxnSpPr>
        <p:spPr>
          <a:xfrm>
            <a:off x="620688" y="560512"/>
            <a:ext cx="0" cy="2796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userDrawn="1"/>
        </p:nvCxnSpPr>
        <p:spPr>
          <a:xfrm>
            <a:off x="1916832" y="840160"/>
            <a:ext cx="0" cy="8792616"/>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userDrawn="1"/>
        </p:nvCxnSpPr>
        <p:spPr>
          <a:xfrm>
            <a:off x="620688" y="840160"/>
            <a:ext cx="0" cy="8792616"/>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userDrawn="1"/>
        </p:nvCxnSpPr>
        <p:spPr>
          <a:xfrm>
            <a:off x="1936629" y="560512"/>
            <a:ext cx="0" cy="2796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userDrawn="1"/>
        </p:nvCxnSpPr>
        <p:spPr>
          <a:xfrm>
            <a:off x="2348880" y="840160"/>
            <a:ext cx="0" cy="8792616"/>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userDrawn="1"/>
        </p:nvCxnSpPr>
        <p:spPr>
          <a:xfrm>
            <a:off x="2368677" y="560512"/>
            <a:ext cx="0" cy="2796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userDrawn="1"/>
        </p:nvCxnSpPr>
        <p:spPr>
          <a:xfrm>
            <a:off x="2780928" y="840160"/>
            <a:ext cx="0" cy="8792616"/>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userDrawn="1"/>
        </p:nvCxnSpPr>
        <p:spPr>
          <a:xfrm>
            <a:off x="2800725" y="560512"/>
            <a:ext cx="0" cy="2796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userDrawn="1"/>
        </p:nvSpPr>
        <p:spPr>
          <a:xfrm>
            <a:off x="116632" y="604366"/>
            <a:ext cx="504056" cy="215444"/>
          </a:xfrm>
          <a:prstGeom prst="rect">
            <a:avLst/>
          </a:prstGeom>
          <a:noFill/>
        </p:spPr>
        <p:txBody>
          <a:bodyPr wrap="square" rtlCol="0">
            <a:spAutoFit/>
          </a:bodyPr>
          <a:lstStyle/>
          <a:p>
            <a:r>
              <a:rPr kumimoji="1" lang="en-US" altLang="ja-JP" sz="800">
                <a:solidFill>
                  <a:schemeClr val="bg1"/>
                </a:solidFill>
                <a:latin typeface="Meiryo UI" panose="020B0604030504040204" pitchFamily="50" charset="-128"/>
                <a:ea typeface="Meiryo UI" panose="020B0604030504040204" pitchFamily="50" charset="-128"/>
              </a:rPr>
              <a:t>Time</a:t>
            </a:r>
            <a:endParaRPr kumimoji="1" lang="ja-JP" altLang="en-US" sz="800" dirty="0">
              <a:solidFill>
                <a:schemeClr val="bg1"/>
              </a:solidFill>
              <a:latin typeface="Meiryo UI" panose="020B0604030504040204" pitchFamily="50" charset="-128"/>
              <a:ea typeface="Meiryo UI" panose="020B0604030504040204" pitchFamily="50" charset="-128"/>
            </a:endParaRPr>
          </a:p>
        </p:txBody>
      </p:sp>
      <p:sp>
        <p:nvSpPr>
          <p:cNvPr id="15" name="テキスト ボックス 14"/>
          <p:cNvSpPr txBox="1"/>
          <p:nvPr userDrawn="1"/>
        </p:nvSpPr>
        <p:spPr>
          <a:xfrm>
            <a:off x="640484" y="604366"/>
            <a:ext cx="1276348" cy="215444"/>
          </a:xfrm>
          <a:prstGeom prst="rect">
            <a:avLst/>
          </a:prstGeom>
          <a:noFill/>
        </p:spPr>
        <p:txBody>
          <a:bodyPr wrap="square" rtlCol="0">
            <a:spAutoFit/>
          </a:bodyPr>
          <a:lstStyle/>
          <a:p>
            <a:pPr algn="ctr"/>
            <a:r>
              <a:rPr kumimoji="1" lang="en-US" altLang="ja-JP" sz="800" dirty="0">
                <a:solidFill>
                  <a:schemeClr val="bg1"/>
                </a:solidFill>
                <a:latin typeface="Meiryo UI" panose="020B0604030504040204" pitchFamily="50" charset="-128"/>
                <a:ea typeface="Meiryo UI" panose="020B0604030504040204" pitchFamily="50" charset="-128"/>
              </a:rPr>
              <a:t>Screen</a:t>
            </a:r>
            <a:endParaRPr kumimoji="1" lang="ja-JP" altLang="en-US" sz="800" dirty="0">
              <a:solidFill>
                <a:schemeClr val="bg1"/>
              </a:solidFill>
              <a:latin typeface="Meiryo UI" panose="020B0604030504040204" pitchFamily="50" charset="-128"/>
              <a:ea typeface="Meiryo UI" panose="020B0604030504040204" pitchFamily="50" charset="-128"/>
            </a:endParaRPr>
          </a:p>
        </p:txBody>
      </p:sp>
      <p:sp>
        <p:nvSpPr>
          <p:cNvPr id="16" name="テキスト ボックス 15"/>
          <p:cNvSpPr txBox="1"/>
          <p:nvPr userDrawn="1"/>
        </p:nvSpPr>
        <p:spPr>
          <a:xfrm>
            <a:off x="1936627" y="604366"/>
            <a:ext cx="412252" cy="215444"/>
          </a:xfrm>
          <a:prstGeom prst="rect">
            <a:avLst/>
          </a:prstGeom>
          <a:noFill/>
        </p:spPr>
        <p:txBody>
          <a:bodyPr wrap="square" rtlCol="0">
            <a:spAutoFit/>
          </a:bodyPr>
          <a:lstStyle/>
          <a:p>
            <a:pPr algn="ctr"/>
            <a:r>
              <a:rPr kumimoji="1" lang="ja-JP" altLang="en-US" sz="800" dirty="0" smtClean="0">
                <a:solidFill>
                  <a:schemeClr val="bg1"/>
                </a:solidFill>
                <a:latin typeface="Meiryo UI" panose="020B0604030504040204" pitchFamily="50" charset="-128"/>
                <a:ea typeface="Meiryo UI" panose="020B0604030504040204" pitchFamily="50" charset="-128"/>
              </a:rPr>
              <a:t>音響</a:t>
            </a:r>
            <a:endParaRPr kumimoji="1" lang="en-US" altLang="ja-JP" sz="800" dirty="0">
              <a:solidFill>
                <a:schemeClr val="bg1"/>
              </a:solidFill>
              <a:latin typeface="Meiryo UI" panose="020B0604030504040204" pitchFamily="50" charset="-128"/>
              <a:ea typeface="Meiryo UI" panose="020B0604030504040204" pitchFamily="50" charset="-128"/>
            </a:endParaRPr>
          </a:p>
        </p:txBody>
      </p:sp>
      <p:sp>
        <p:nvSpPr>
          <p:cNvPr id="17" name="テキスト ボックス 16"/>
          <p:cNvSpPr txBox="1"/>
          <p:nvPr userDrawn="1"/>
        </p:nvSpPr>
        <p:spPr>
          <a:xfrm>
            <a:off x="2358776" y="604366"/>
            <a:ext cx="412252" cy="215444"/>
          </a:xfrm>
          <a:prstGeom prst="rect">
            <a:avLst/>
          </a:prstGeom>
          <a:noFill/>
        </p:spPr>
        <p:txBody>
          <a:bodyPr wrap="square" rtlCol="0">
            <a:spAutoFit/>
          </a:bodyPr>
          <a:lstStyle/>
          <a:p>
            <a:pPr algn="ctr"/>
            <a:r>
              <a:rPr kumimoji="1" lang="ja-JP" altLang="en-US" sz="800" dirty="0" smtClean="0">
                <a:solidFill>
                  <a:schemeClr val="bg1"/>
                </a:solidFill>
                <a:latin typeface="Meiryo UI" panose="020B0604030504040204" pitchFamily="50" charset="-128"/>
                <a:ea typeface="Meiryo UI" panose="020B0604030504040204" pitchFamily="50" charset="-128"/>
              </a:rPr>
              <a:t>照明</a:t>
            </a:r>
            <a:endParaRPr kumimoji="1" lang="en-US" altLang="ja-JP" sz="800" dirty="0">
              <a:solidFill>
                <a:schemeClr val="bg1"/>
              </a:solidFill>
              <a:latin typeface="Meiryo UI" panose="020B0604030504040204" pitchFamily="50" charset="-128"/>
              <a:ea typeface="Meiryo UI" panose="020B0604030504040204" pitchFamily="50" charset="-128"/>
            </a:endParaRPr>
          </a:p>
        </p:txBody>
      </p:sp>
      <p:sp>
        <p:nvSpPr>
          <p:cNvPr id="18" name="テキスト ボックス 17"/>
          <p:cNvSpPr txBox="1"/>
          <p:nvPr userDrawn="1"/>
        </p:nvSpPr>
        <p:spPr>
          <a:xfrm>
            <a:off x="2840318" y="604366"/>
            <a:ext cx="3613018" cy="215444"/>
          </a:xfrm>
          <a:prstGeom prst="rect">
            <a:avLst/>
          </a:prstGeom>
          <a:noFill/>
        </p:spPr>
        <p:txBody>
          <a:bodyPr wrap="square" rtlCol="0">
            <a:spAutoFit/>
          </a:bodyPr>
          <a:lstStyle/>
          <a:p>
            <a:pPr algn="ctr"/>
            <a:r>
              <a:rPr kumimoji="1" lang="en-US" altLang="ja-JP" sz="800" dirty="0">
                <a:solidFill>
                  <a:schemeClr val="bg1"/>
                </a:solidFill>
                <a:latin typeface="Meiryo UI" panose="020B0604030504040204" pitchFamily="50" charset="-128"/>
                <a:ea typeface="Meiryo UI" panose="020B0604030504040204" pitchFamily="50" charset="-128"/>
              </a:rPr>
              <a:t>Script</a:t>
            </a:r>
          </a:p>
        </p:txBody>
      </p:sp>
    </p:spTree>
    <p:extLst>
      <p:ext uri="{BB962C8B-B14F-4D97-AF65-F5344CB8AC3E}">
        <p14:creationId xmlns:p14="http://schemas.microsoft.com/office/powerpoint/2010/main" val="226619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875"/>
            <a:ext cx="6172200" cy="1651000"/>
          </a:xfrm>
          <a:prstGeom prst="rect">
            <a:avLst/>
          </a:prstGeom>
        </p:spPr>
        <p:txBody>
          <a:bodyPr/>
          <a:lstStyle>
            <a:lvl1pPr>
              <a:defRPr>
                <a:ea typeface="Meiryo UI" pitchFamily="50" charset="-128"/>
              </a:defRPr>
            </a:lvl1pPr>
          </a:lstStyle>
          <a:p>
            <a:r>
              <a:rPr lang="ja-JP" altLang="en-US"/>
              <a:t>マスター タイトルの書式設定</a:t>
            </a:r>
          </a:p>
        </p:txBody>
      </p:sp>
      <p:sp>
        <p:nvSpPr>
          <p:cNvPr id="3" name="コンテンツ プレースホルダー 2"/>
          <p:cNvSpPr>
            <a:spLocks noGrp="1"/>
          </p:cNvSpPr>
          <p:nvPr>
            <p:ph idx="1"/>
          </p:nvPr>
        </p:nvSpPr>
        <p:spPr>
          <a:xfrm>
            <a:off x="342900" y="2311400"/>
            <a:ext cx="6172200" cy="6537325"/>
          </a:xfrm>
          <a:prstGeom prst="rect">
            <a:avLst/>
          </a:prstGeom>
        </p:spPr>
        <p:txBody>
          <a:bodyPr/>
          <a:lstStyle>
            <a:lvl1pPr>
              <a:defRPr>
                <a:ea typeface="Meiryo UI" pitchFamily="50" charset="-128"/>
              </a:defRPr>
            </a:lvl1pPr>
            <a:lvl2pPr>
              <a:defRPr>
                <a:ea typeface="Meiryo UI" pitchFamily="50" charset="-128"/>
              </a:defRPr>
            </a:lvl2pPr>
            <a:lvl3pPr>
              <a:defRPr>
                <a:ea typeface="Meiryo UI" pitchFamily="50" charset="-128"/>
              </a:defRPr>
            </a:lvl3pPr>
            <a:lvl4pPr>
              <a:defRPr>
                <a:ea typeface="Meiryo UI" pitchFamily="50" charset="-128"/>
              </a:defRPr>
            </a:lvl4pPr>
            <a:lvl5pPr>
              <a:defRPr>
                <a:ea typeface="Meiryo UI"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239974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4657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10022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正方形/長方形 1"/>
          <p:cNvSpPr/>
          <p:nvPr/>
        </p:nvSpPr>
        <p:spPr>
          <a:xfrm>
            <a:off x="0" y="0"/>
            <a:ext cx="6858000" cy="493713"/>
          </a:xfrm>
          <a:prstGeom prst="rect">
            <a:avLst/>
          </a:prstGeom>
          <a:gradFill flip="none" rotWithShape="1">
            <a:gsLst>
              <a:gs pos="0">
                <a:srgbClr val="99CCFF"/>
              </a:gs>
              <a:gs pos="24000">
                <a:srgbClr val="99CCFF"/>
              </a:gs>
              <a:gs pos="65000">
                <a:srgbClr val="CCECFF"/>
              </a:gs>
              <a:gs pos="100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Meiryo UI" pitchFamily="50" charset="-128"/>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5pPr>
      <a:lvl6pPr marL="457200" algn="ctr" rtl="0" fontAlgn="base">
        <a:spcBef>
          <a:spcPct val="0"/>
        </a:spcBef>
        <a:spcAft>
          <a:spcPct val="0"/>
        </a:spcAft>
        <a:defRPr kumimoji="1" sz="4400">
          <a:solidFill>
            <a:schemeClr val="tx2"/>
          </a:solidFill>
          <a:latin typeface="Arial" pitchFamily="34" charset="0"/>
          <a:ea typeface="ＭＳ Ｐゴシック" pitchFamily="50" charset="-128"/>
        </a:defRPr>
      </a:lvl6pPr>
      <a:lvl7pPr marL="914400" algn="ctr" rtl="0" fontAlgn="base">
        <a:spcBef>
          <a:spcPct val="0"/>
        </a:spcBef>
        <a:spcAft>
          <a:spcPct val="0"/>
        </a:spcAft>
        <a:defRPr kumimoji="1" sz="4400">
          <a:solidFill>
            <a:schemeClr val="tx2"/>
          </a:solidFill>
          <a:latin typeface="Arial" pitchFamily="34" charset="0"/>
          <a:ea typeface="ＭＳ Ｐゴシック" pitchFamily="50" charset="-128"/>
        </a:defRPr>
      </a:lvl7pPr>
      <a:lvl8pPr marL="1371600" algn="ctr" rtl="0" fontAlgn="base">
        <a:spcBef>
          <a:spcPct val="0"/>
        </a:spcBef>
        <a:spcAft>
          <a:spcPct val="0"/>
        </a:spcAft>
        <a:defRPr kumimoji="1" sz="4400">
          <a:solidFill>
            <a:schemeClr val="tx2"/>
          </a:solidFill>
          <a:latin typeface="Arial" pitchFamily="34" charset="0"/>
          <a:ea typeface="ＭＳ Ｐゴシック" pitchFamily="50" charset="-128"/>
        </a:defRPr>
      </a:lvl8pPr>
      <a:lvl9pPr marL="1828800" algn="ctr" rtl="0" fontAlgn="base">
        <a:spcBef>
          <a:spcPct val="0"/>
        </a:spcBef>
        <a:spcAft>
          <a:spcPct val="0"/>
        </a:spcAft>
        <a:defRPr kumimoji="1" sz="4400">
          <a:solidFill>
            <a:schemeClr val="tx2"/>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正方形/長方形 19"/>
          <p:cNvSpPr/>
          <p:nvPr/>
        </p:nvSpPr>
        <p:spPr>
          <a:xfrm>
            <a:off x="843880" y="5760285"/>
            <a:ext cx="5170239" cy="36662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Text Box 15"/>
          <p:cNvSpPr txBox="1">
            <a:spLocks noChangeArrowheads="1"/>
          </p:cNvSpPr>
          <p:nvPr/>
        </p:nvSpPr>
        <p:spPr bwMode="auto">
          <a:xfrm>
            <a:off x="843880" y="5745088"/>
            <a:ext cx="5170239" cy="366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32" tIns="45715" rIns="91432" bIns="45715">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lnSpc>
                <a:spcPct val="110000"/>
              </a:lnSpc>
            </a:pPr>
            <a:r>
              <a:rPr lang="ja-JP" altLang="en-US" b="1" dirty="0">
                <a:latin typeface="Meiryo UI" panose="020B0604030504040204" pitchFamily="50" charset="-128"/>
                <a:ea typeface="Meiryo UI" panose="020B0604030504040204" pitchFamily="50" charset="-128"/>
              </a:rPr>
              <a:t>進行</a:t>
            </a:r>
            <a:r>
              <a:rPr lang="ja-JP" altLang="en-US" b="1" dirty="0" smtClean="0">
                <a:latin typeface="Meiryo UI" panose="020B0604030504040204" pitchFamily="50" charset="-128"/>
                <a:ea typeface="Meiryo UI" panose="020B0604030504040204" pitchFamily="50" charset="-128"/>
              </a:rPr>
              <a:t>台本 雛形</a:t>
            </a:r>
            <a:endParaRPr lang="ja-JP" altLang="en-US" b="1" dirty="0">
              <a:latin typeface="Meiryo UI" panose="020B0604030504040204" pitchFamily="50" charset="-128"/>
              <a:ea typeface="Meiryo UI" panose="020B0604030504040204" pitchFamily="50" charset="-128"/>
            </a:endParaRPr>
          </a:p>
        </p:txBody>
      </p:sp>
      <p:sp>
        <p:nvSpPr>
          <p:cNvPr id="22" name="テキスト ボックス 21"/>
          <p:cNvSpPr txBox="1"/>
          <p:nvPr/>
        </p:nvSpPr>
        <p:spPr>
          <a:xfrm>
            <a:off x="4119" y="4088904"/>
            <a:ext cx="6858000" cy="830997"/>
          </a:xfrm>
          <a:prstGeom prst="rect">
            <a:avLst/>
          </a:prstGeom>
          <a:noFill/>
        </p:spPr>
        <p:txBody>
          <a:bodyPr wrap="square" rtlCol="0">
            <a:spAutoFit/>
          </a:bodyPr>
          <a:lstStyle/>
          <a:p>
            <a:pPr algn="ctr">
              <a:spcBef>
                <a:spcPts val="0"/>
              </a:spcBef>
            </a:pPr>
            <a:r>
              <a:rPr lang="ja-JP" altLang="en-US" sz="1600" dirty="0">
                <a:latin typeface="Meiryo UI" pitchFamily="50" charset="-128"/>
                <a:ea typeface="Meiryo UI" pitchFamily="50" charset="-128"/>
                <a:cs typeface="Meiryo UI" pitchFamily="50" charset="-128"/>
              </a:rPr>
              <a:t>　</a:t>
            </a:r>
            <a:r>
              <a:rPr lang="ja-JP" altLang="en-US" sz="2400" dirty="0" smtClean="0">
                <a:latin typeface="Meiryo UI" pitchFamily="50" charset="-128"/>
                <a:ea typeface="Meiryo UI" pitchFamily="50" charset="-128"/>
                <a:cs typeface="Meiryo UI" pitchFamily="50" charset="-128"/>
              </a:rPr>
              <a:t>あなたを支える緩和ケア</a:t>
            </a:r>
            <a:br>
              <a:rPr lang="ja-JP" altLang="en-US" sz="2400" dirty="0" smtClean="0">
                <a:latin typeface="Meiryo UI" pitchFamily="50" charset="-128"/>
                <a:ea typeface="Meiryo UI" pitchFamily="50" charset="-128"/>
                <a:cs typeface="Meiryo UI" pitchFamily="50" charset="-128"/>
              </a:rPr>
            </a:br>
            <a:r>
              <a:rPr lang="en-US" altLang="ja-JP" sz="2400" dirty="0" smtClean="0">
                <a:latin typeface="Meiryo UI" pitchFamily="50" charset="-128"/>
                <a:ea typeface="Meiryo UI" pitchFamily="50" charset="-128"/>
                <a:cs typeface="Meiryo UI" pitchFamily="50" charset="-128"/>
              </a:rPr>
              <a:t>〜</a:t>
            </a:r>
            <a:r>
              <a:rPr lang="ja-JP" altLang="en-US" sz="2400" dirty="0" smtClean="0">
                <a:latin typeface="Meiryo UI" pitchFamily="50" charset="-128"/>
                <a:ea typeface="Meiryo UI" pitchFamily="50" charset="-128"/>
                <a:cs typeface="Meiryo UI" pitchFamily="50" charset="-128"/>
              </a:rPr>
              <a:t>治療も、仕事も、生活も</a:t>
            </a:r>
            <a:r>
              <a:rPr lang="en-US" altLang="ja-JP" sz="2400" dirty="0" smtClean="0">
                <a:latin typeface="Meiryo UI" pitchFamily="50" charset="-128"/>
                <a:ea typeface="Meiryo UI" pitchFamily="50" charset="-128"/>
                <a:cs typeface="Meiryo UI" pitchFamily="50" charset="-128"/>
              </a:rPr>
              <a:t>〜</a:t>
            </a:r>
            <a:endParaRPr lang="en-US" altLang="ja-JP" dirty="0">
              <a:latin typeface="Meiryo UI" pitchFamily="50" charset="-128"/>
              <a:ea typeface="Meiryo UI" pitchFamily="50" charset="-128"/>
              <a:cs typeface="Meiryo UI" pitchFamily="50" charset="-128"/>
            </a:endParaRPr>
          </a:p>
        </p:txBody>
      </p:sp>
      <p:cxnSp>
        <p:nvCxnSpPr>
          <p:cNvPr id="23" name="直線コネクタ 22"/>
          <p:cNvCxnSpPr/>
          <p:nvPr/>
        </p:nvCxnSpPr>
        <p:spPr>
          <a:xfrm>
            <a:off x="338287" y="5092487"/>
            <a:ext cx="6181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a:off x="338286" y="3894245"/>
            <a:ext cx="6181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テキスト ボックス 1"/>
          <p:cNvSpPr txBox="1"/>
          <p:nvPr/>
        </p:nvSpPr>
        <p:spPr>
          <a:xfrm>
            <a:off x="587228" y="7689304"/>
            <a:ext cx="5683539" cy="338554"/>
          </a:xfrm>
          <a:prstGeom prst="rect">
            <a:avLst/>
          </a:prstGeom>
          <a:noFill/>
        </p:spPr>
        <p:txBody>
          <a:bodyPr wrap="square" rtlCol="0">
            <a:spAutoFit/>
          </a:bodyPr>
          <a:lstStyle/>
          <a:p>
            <a:pPr algn="ctr"/>
            <a:r>
              <a:rPr kumimoji="1" lang="en-US" altLang="ja-JP" sz="1600" dirty="0" smtClean="0">
                <a:solidFill>
                  <a:srgbClr val="FF0000"/>
                </a:solidFill>
                <a:latin typeface="Meiryo UI" panose="020B0604030504040204" pitchFamily="50" charset="-128"/>
                <a:ea typeface="Meiryo UI" panose="020B0604030504040204" pitchFamily="50" charset="-128"/>
              </a:rPr>
              <a:t>※</a:t>
            </a:r>
            <a:r>
              <a:rPr kumimoji="1" lang="ja-JP" altLang="en-US" sz="1600" dirty="0" smtClean="0">
                <a:solidFill>
                  <a:srgbClr val="FF0000"/>
                </a:solidFill>
                <a:latin typeface="Meiryo UI" panose="020B0604030504040204" pitchFamily="50" charset="-128"/>
                <a:ea typeface="Meiryo UI" panose="020B0604030504040204" pitchFamily="50" charset="-128"/>
              </a:rPr>
              <a:t>本稿は雛形です</a:t>
            </a:r>
            <a:r>
              <a:rPr lang="ja-JP" altLang="en-US" sz="1600" dirty="0" smtClean="0">
                <a:solidFill>
                  <a:srgbClr val="FF0000"/>
                </a:solidFill>
                <a:latin typeface="Meiryo UI" panose="020B0604030504040204" pitchFamily="50" charset="-128"/>
                <a:ea typeface="Meiryo UI" panose="020B0604030504040204" pitchFamily="50" charset="-128"/>
              </a:rPr>
              <a:t>。開催状況</a:t>
            </a:r>
            <a:r>
              <a:rPr lang="ja-JP" altLang="en-US" sz="1600" dirty="0">
                <a:solidFill>
                  <a:srgbClr val="FF0000"/>
                </a:solidFill>
                <a:latin typeface="Meiryo UI" panose="020B0604030504040204" pitchFamily="50" charset="-128"/>
                <a:ea typeface="Meiryo UI" panose="020B0604030504040204" pitchFamily="50" charset="-128"/>
              </a:rPr>
              <a:t>に合わせて改変</a:t>
            </a:r>
            <a:r>
              <a:rPr kumimoji="1" lang="ja-JP" altLang="en-US" sz="1600" dirty="0" smtClean="0">
                <a:solidFill>
                  <a:srgbClr val="FF0000"/>
                </a:solidFill>
                <a:latin typeface="Meiryo UI" panose="020B0604030504040204" pitchFamily="50" charset="-128"/>
                <a:ea typeface="Meiryo UI" panose="020B0604030504040204" pitchFamily="50" charset="-128"/>
              </a:rPr>
              <a:t>してご使用ください。</a:t>
            </a:r>
            <a:endParaRPr kumimoji="1" lang="ja-JP" altLang="en-US" sz="1600" dirty="0">
              <a:solidFill>
                <a:srgbClr val="FF0000"/>
              </a:solidFill>
              <a:latin typeface="Meiryo UI" panose="020B0604030504040204" pitchFamily="50" charset="-128"/>
              <a:ea typeface="Meiryo UI" panose="020B0604030504040204" pitchFamily="50"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0" name="Text Box 17"/>
          <p:cNvSpPr txBox="1">
            <a:spLocks noChangeArrowheads="1"/>
          </p:cNvSpPr>
          <p:nvPr/>
        </p:nvSpPr>
        <p:spPr bwMode="auto">
          <a:xfrm>
            <a:off x="5489575" y="56456"/>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ja-JP" altLang="en-US">
                <a:ea typeface="Meiryo UI" pitchFamily="50" charset="-128"/>
              </a:rPr>
              <a:t>進行台本</a:t>
            </a:r>
            <a:endParaRPr lang="ja-JP" altLang="en-US" dirty="0">
              <a:ea typeface="Meiryo UI" pitchFamily="50" charset="-128"/>
            </a:endParaRPr>
          </a:p>
        </p:txBody>
      </p:sp>
      <p:sp>
        <p:nvSpPr>
          <p:cNvPr id="9" name="スライド番号プレースホルダ 49"/>
          <p:cNvSpPr txBox="1">
            <a:spLocks/>
          </p:cNvSpPr>
          <p:nvPr/>
        </p:nvSpPr>
        <p:spPr>
          <a:xfrm>
            <a:off x="0" y="0"/>
            <a:ext cx="2133600" cy="488504"/>
          </a:xfrm>
          <a:prstGeom prst="rect">
            <a:avLst/>
          </a:prstGeom>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fld id="{96226C09-6708-486D-86DC-7E05F7928344}" type="slidenum">
              <a:rPr kumimoji="1" lang="ja-JP" altLang="en-US" sz="1800" b="1" i="0" u="none" strike="noStrike" kern="1200" cap="none" spc="0" normalizeH="0" baseline="0" noProof="0" smtClean="0">
                <a:ln>
                  <a:noFill/>
                </a:ln>
                <a:solidFill>
                  <a:schemeClr val="tx1"/>
                </a:solidFill>
                <a:effectLst/>
                <a:uLnTx/>
                <a:uFillTx/>
                <a:latin typeface="Meiryo UI" pitchFamily="50" charset="-128"/>
                <a:ea typeface="Meiryo UI" pitchFamily="50" charset="-128"/>
                <a:cs typeface="Meiryo UI" pitchFamily="50" charset="-128"/>
              </a:rPr>
              <a:pPr marL="0" marR="0" lvl="0" indent="0" algn="l" defTabSz="914400" rtl="0" eaLnBrk="1" fontAlgn="base" latinLnBrk="0" hangingPunct="1">
                <a:lnSpc>
                  <a:spcPct val="100000"/>
                </a:lnSpc>
                <a:spcBef>
                  <a:spcPct val="0"/>
                </a:spcBef>
                <a:spcAft>
                  <a:spcPct val="0"/>
                </a:spcAft>
                <a:buClrTx/>
                <a:buSzTx/>
                <a:buFontTx/>
                <a:buNone/>
                <a:tabLst/>
                <a:defRPr/>
              </a:pPr>
              <a:t>1</a:t>
            </a:fld>
            <a:endParaRPr kumimoji="1" lang="ja-JP" altLang="en-US" sz="1800" b="1" i="0" u="none" strike="noStrike" kern="1200" cap="none" spc="0" normalizeH="0" baseline="0" noProof="0" dirty="0">
              <a:ln>
                <a:noFill/>
              </a:ln>
              <a:solidFill>
                <a:schemeClr val="tx1"/>
              </a:solidFill>
              <a:effectLst/>
              <a:uLnTx/>
              <a:uFillTx/>
              <a:latin typeface="Meiryo UI" pitchFamily="50" charset="-128"/>
              <a:ea typeface="Meiryo UI" pitchFamily="50" charset="-128"/>
              <a:cs typeface="Meiryo UI" pitchFamily="50" charset="-128"/>
            </a:endParaRPr>
          </a:p>
        </p:txBody>
      </p:sp>
      <p:sp>
        <p:nvSpPr>
          <p:cNvPr id="25" name="テキスト ボックス 24"/>
          <p:cNvSpPr txBox="1"/>
          <p:nvPr/>
        </p:nvSpPr>
        <p:spPr>
          <a:xfrm>
            <a:off x="139688" y="1209057"/>
            <a:ext cx="531440" cy="216024"/>
          </a:xfrm>
          <a:prstGeom prst="rect">
            <a:avLst/>
          </a:prstGeom>
          <a:noFill/>
        </p:spPr>
        <p:txBody>
          <a:bodyPr wrap="square" rtlCol="0">
            <a:spAutoFit/>
          </a:bodyPr>
          <a:lstStyle/>
          <a:p>
            <a:pPr algn="r"/>
            <a:r>
              <a:rPr kumimoji="1" lang="en-US" altLang="ja-JP" sz="800" dirty="0" smtClean="0">
                <a:latin typeface="Meiryo UI" panose="020B0604030504040204" pitchFamily="50" charset="-128"/>
                <a:ea typeface="Meiryo UI" panose="020B0604030504040204" pitchFamily="50" charset="-128"/>
              </a:rPr>
              <a:t>13:00 </a:t>
            </a:r>
            <a:endParaRPr kumimoji="1" lang="ja-JP" altLang="en-US" sz="800" dirty="0">
              <a:latin typeface="Meiryo UI" panose="020B0604030504040204" pitchFamily="50" charset="-128"/>
              <a:ea typeface="Meiryo UI" panose="020B0604030504040204" pitchFamily="50" charset="-128"/>
            </a:endParaRPr>
          </a:p>
        </p:txBody>
      </p:sp>
      <p:sp>
        <p:nvSpPr>
          <p:cNvPr id="28" name="テキスト ボックス 27"/>
          <p:cNvSpPr txBox="1"/>
          <p:nvPr/>
        </p:nvSpPr>
        <p:spPr>
          <a:xfrm>
            <a:off x="2293870" y="1209057"/>
            <a:ext cx="531440" cy="215444"/>
          </a:xfrm>
          <a:prstGeom prst="rect">
            <a:avLst/>
          </a:prstGeom>
          <a:noFill/>
        </p:spPr>
        <p:txBody>
          <a:bodyPr wrap="square" rtlCol="0">
            <a:spAutoFit/>
          </a:bodyPr>
          <a:lstStyle/>
          <a:p>
            <a:pPr algn="ctr"/>
            <a:r>
              <a:rPr kumimoji="1" lang="ja-JP" altLang="en-US" sz="800" dirty="0">
                <a:latin typeface="Meiryo UI" panose="020B0604030504040204" pitchFamily="50" charset="-128"/>
                <a:ea typeface="Meiryo UI" panose="020B0604030504040204" pitchFamily="50" charset="-128"/>
              </a:rPr>
              <a:t>明るく</a:t>
            </a:r>
          </a:p>
        </p:txBody>
      </p:sp>
      <p:sp>
        <p:nvSpPr>
          <p:cNvPr id="29" name="テキスト ボックス 28"/>
          <p:cNvSpPr txBox="1"/>
          <p:nvPr/>
        </p:nvSpPr>
        <p:spPr>
          <a:xfrm>
            <a:off x="2907420" y="1209057"/>
            <a:ext cx="34739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◆スタンバイ確認してドアオープン</a:t>
            </a:r>
          </a:p>
        </p:txBody>
      </p:sp>
      <p:sp>
        <p:nvSpPr>
          <p:cNvPr id="30" name="テキスト ボックス 29"/>
          <p:cNvSpPr txBox="1"/>
          <p:nvPr/>
        </p:nvSpPr>
        <p:spPr>
          <a:xfrm>
            <a:off x="2780928" y="2662674"/>
            <a:ext cx="3888651" cy="5170646"/>
          </a:xfrm>
          <a:prstGeom prst="rect">
            <a:avLst/>
          </a:prstGeom>
          <a:noFill/>
          <a:ln>
            <a:noFill/>
          </a:ln>
        </p:spPr>
        <p:txBody>
          <a:bodyPr wrap="square" rtlCol="0">
            <a:spAutoFit/>
          </a:bodyPr>
          <a:lstStyle/>
          <a:p>
            <a:r>
              <a:rPr kumimoji="1" lang="ja-JP" altLang="en-US" sz="1100" dirty="0">
                <a:latin typeface="Meiryo UI" panose="020B0604030504040204" pitchFamily="50" charset="-128"/>
                <a:ea typeface="Meiryo UI" panose="020B0604030504040204" pitchFamily="50" charset="-128"/>
              </a:rPr>
              <a:t>「本日</a:t>
            </a:r>
            <a:r>
              <a:rPr lang="ja-JP" altLang="en-US" sz="1100" dirty="0" smtClean="0">
                <a:latin typeface="Meiryo UI" panose="020B0604030504040204" pitchFamily="50" charset="-128"/>
                <a:ea typeface="Meiryo UI" panose="020B0604030504040204" pitchFamily="50" charset="-128"/>
              </a:rPr>
              <a:t>は「あなた</a:t>
            </a:r>
            <a:r>
              <a:rPr lang="ja-JP" altLang="en-US" sz="1100" dirty="0">
                <a:latin typeface="Meiryo UI" panose="020B0604030504040204" pitchFamily="50" charset="-128"/>
                <a:ea typeface="Meiryo UI" panose="020B0604030504040204" pitchFamily="50" charset="-128"/>
              </a:rPr>
              <a:t>を支える緩和</a:t>
            </a:r>
            <a:r>
              <a:rPr lang="ja-JP" altLang="en-US" sz="1100" dirty="0" smtClean="0">
                <a:latin typeface="Meiryo UI" panose="020B0604030504040204" pitchFamily="50" charset="-128"/>
                <a:ea typeface="Meiryo UI" panose="020B0604030504040204" pitchFamily="50" charset="-128"/>
              </a:rPr>
              <a:t>ケア</a:t>
            </a:r>
            <a:r>
              <a:rPr lang="en-US" altLang="ja-JP" sz="1100" dirty="0" smtClean="0">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治療も、仕事も、生活も</a:t>
            </a:r>
            <a:r>
              <a:rPr lang="en-US" altLang="ja-JP" sz="1100" dirty="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a:t>
            </a:r>
            <a:r>
              <a:rPr kumimoji="1" lang="ja-JP" altLang="en-US" sz="1100" dirty="0" smtClean="0">
                <a:latin typeface="Meiryo UI" panose="020B0604030504040204" pitchFamily="50" charset="-128"/>
                <a:ea typeface="Meiryo UI" panose="020B0604030504040204" pitchFamily="50" charset="-128"/>
              </a:rPr>
              <a:t>へ</a:t>
            </a:r>
            <a:endParaRPr kumimoji="1" lang="en-US" altLang="ja-JP" sz="1100" dirty="0" smtClean="0">
              <a:latin typeface="Meiryo UI" panose="020B0604030504040204" pitchFamily="50" charset="-128"/>
              <a:ea typeface="Meiryo UI" panose="020B0604030504040204" pitchFamily="50" charset="-128"/>
            </a:endParaRPr>
          </a:p>
          <a:p>
            <a:r>
              <a:rPr kumimoji="1" lang="ja-JP" altLang="en-US" sz="1100" dirty="0" smtClean="0">
                <a:latin typeface="Meiryo UI" panose="020B0604030504040204" pitchFamily="50" charset="-128"/>
                <a:ea typeface="Meiryo UI" panose="020B0604030504040204" pitchFamily="50" charset="-128"/>
              </a:rPr>
              <a:t>お越し</a:t>
            </a:r>
            <a:r>
              <a:rPr kumimoji="1" lang="ja-JP" altLang="en-US" sz="1100" dirty="0">
                <a:latin typeface="Meiryo UI" panose="020B0604030504040204" pitchFamily="50" charset="-128"/>
                <a:ea typeface="Meiryo UI" panose="020B0604030504040204" pitchFamily="50" charset="-128"/>
              </a:rPr>
              <a:t>くださいまして誠にありがとうございます。</a:t>
            </a:r>
            <a:endParaRPr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開会は</a:t>
            </a:r>
            <a:r>
              <a:rPr kumimoji="1" lang="en-US" altLang="ja-JP" sz="1100" dirty="0">
                <a:latin typeface="Meiryo UI" panose="020B0604030504040204" pitchFamily="50" charset="-128"/>
                <a:ea typeface="Meiryo UI" panose="020B0604030504040204" pitchFamily="50" charset="-128"/>
              </a:rPr>
              <a:t>13:30</a:t>
            </a:r>
            <a:r>
              <a:rPr lang="ja-JP" altLang="en-US" sz="1100" dirty="0">
                <a:latin typeface="Meiryo UI" panose="020B0604030504040204" pitchFamily="50" charset="-128"/>
                <a:ea typeface="Meiryo UI" panose="020B0604030504040204" pitchFamily="50" charset="-128"/>
              </a:rPr>
              <a:t>を予定しております。</a:t>
            </a:r>
            <a:endParaRPr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今しばらくお待ちください。</a:t>
            </a:r>
            <a:endParaRPr kumimoji="1" lang="en-US" altLang="ja-JP" sz="1100" dirty="0">
              <a:latin typeface="Meiryo UI" panose="020B0604030504040204" pitchFamily="50" charset="-128"/>
              <a:ea typeface="Meiryo UI" panose="020B0604030504040204" pitchFamily="50" charset="-128"/>
            </a:endParaRPr>
          </a:p>
          <a:p>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みなさまにいくつかご案内とお願いを申し上げます。</a:t>
            </a:r>
            <a:endParaRPr lang="en-US" altLang="ja-JP" sz="1100" dirty="0">
              <a:latin typeface="Meiryo UI" panose="020B0604030504040204" pitchFamily="50" charset="-128"/>
              <a:ea typeface="Meiryo UI" panose="020B0604030504040204" pitchFamily="50" charset="-128"/>
            </a:endParaRPr>
          </a:p>
          <a:p>
            <a:endParaRPr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お席は前からご順におかけください。</a:t>
            </a:r>
            <a:endParaRPr kumimoji="1" lang="en-US" altLang="ja-JP" sz="1100" dirty="0">
              <a:latin typeface="Meiryo UI" panose="020B0604030504040204" pitchFamily="50" charset="-128"/>
              <a:ea typeface="Meiryo UI" panose="020B0604030504040204" pitchFamily="50" charset="-128"/>
            </a:endParaRPr>
          </a:p>
          <a:p>
            <a:r>
              <a:rPr lang="ja-JP" altLang="en-US" sz="1100" dirty="0" smtClean="0">
                <a:latin typeface="Meiryo UI" panose="020B0604030504040204" pitchFamily="50" charset="-128"/>
                <a:ea typeface="Meiryo UI" panose="020B0604030504040204" pitchFamily="50" charset="-128"/>
              </a:rPr>
              <a:t>会場内でのご飲食はペットボトルなど蓋付きの飲み物のみ</a:t>
            </a:r>
            <a:endParaRPr lang="en-US" altLang="ja-JP" sz="1100" dirty="0" smtClean="0">
              <a:latin typeface="Meiryo UI" panose="020B0604030504040204" pitchFamily="50" charset="-128"/>
              <a:ea typeface="Meiryo UI" panose="020B0604030504040204" pitchFamily="50" charset="-128"/>
            </a:endParaRPr>
          </a:p>
          <a:p>
            <a:r>
              <a:rPr lang="ja-JP" altLang="en-US" sz="1100" dirty="0" smtClean="0">
                <a:latin typeface="Meiryo UI" panose="020B0604030504040204" pitchFamily="50" charset="-128"/>
                <a:ea typeface="Meiryo UI" panose="020B0604030504040204" pitchFamily="50" charset="-128"/>
              </a:rPr>
              <a:t>可能ですが、ご不用品は必ずお持ち帰りください。</a:t>
            </a:r>
            <a:endParaRPr lang="en-US" altLang="ja-JP" sz="1100" dirty="0" smtClean="0">
              <a:latin typeface="Meiryo UI" panose="020B0604030504040204" pitchFamily="50" charset="-128"/>
              <a:ea typeface="Meiryo UI" panose="020B0604030504040204" pitchFamily="50" charset="-128"/>
            </a:endParaRPr>
          </a:p>
          <a:p>
            <a:r>
              <a:rPr kumimoji="1" lang="ja-JP" altLang="en-US" sz="1100" dirty="0" smtClean="0">
                <a:latin typeface="Meiryo UI" panose="020B0604030504040204" pitchFamily="50" charset="-128"/>
                <a:ea typeface="Meiryo UI" panose="020B0604030504040204" pitchFamily="50" charset="-128"/>
              </a:rPr>
              <a:t>お手持ち</a:t>
            </a:r>
            <a:r>
              <a:rPr kumimoji="1" lang="ja-JP" altLang="en-US" sz="1100" dirty="0">
                <a:latin typeface="Meiryo UI" panose="020B0604030504040204" pitchFamily="50" charset="-128"/>
                <a:ea typeface="Meiryo UI" panose="020B0604030504040204" pitchFamily="50" charset="-128"/>
              </a:rPr>
              <a:t>の携帯電話、</a:t>
            </a:r>
            <a:r>
              <a:rPr kumimoji="1" lang="ja-JP" altLang="en-US" sz="1100" dirty="0" smtClean="0">
                <a:latin typeface="Meiryo UI" panose="020B0604030504040204" pitchFamily="50" charset="-128"/>
                <a:ea typeface="Meiryo UI" panose="020B0604030504040204" pitchFamily="50" charset="-128"/>
              </a:rPr>
              <a:t>スマートフォンは</a:t>
            </a:r>
            <a:r>
              <a:rPr kumimoji="1" lang="ja-JP" altLang="en-US" sz="1100" dirty="0">
                <a:latin typeface="Meiryo UI" panose="020B0604030504040204" pitchFamily="50" charset="-128"/>
                <a:ea typeface="Meiryo UI" panose="020B0604030504040204" pitchFamily="50" charset="-128"/>
              </a:rPr>
              <a:t>マナーモードにしていただくか、</a:t>
            </a:r>
            <a:endParaRPr kumimoji="1"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電源をお切りください。</a:t>
            </a:r>
            <a:endParaRPr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会の進行中の撮影・録音は禁止とさせていただきます。</a:t>
            </a:r>
            <a:endParaRPr kumimoji="1"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なお、</a:t>
            </a:r>
            <a:r>
              <a:rPr lang="ja-JP" altLang="en-US" sz="1100" dirty="0" smtClean="0">
                <a:latin typeface="Meiryo UI" panose="020B0604030504040204" pitchFamily="50" charset="-128"/>
                <a:ea typeface="Meiryo UI" panose="020B0604030504040204" pitchFamily="50" charset="-128"/>
              </a:rPr>
              <a:t>主催者及び運営関係者等に</a:t>
            </a:r>
            <a:r>
              <a:rPr lang="ja-JP" altLang="en-US" sz="1100" dirty="0">
                <a:latin typeface="Meiryo UI" panose="020B0604030504040204" pitchFamily="50" charset="-128"/>
                <a:ea typeface="Meiryo UI" panose="020B0604030504040204" pitchFamily="50" charset="-128"/>
              </a:rPr>
              <a:t>よる</a:t>
            </a:r>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記録撮影を行います</a:t>
            </a:r>
            <a:r>
              <a:rPr lang="ja-JP" altLang="en-US" sz="1100" dirty="0" smtClean="0">
                <a:latin typeface="Meiryo UI" panose="020B0604030504040204" pitchFamily="50" charset="-128"/>
                <a:ea typeface="Meiryo UI" panose="020B0604030504040204" pitchFamily="50" charset="-128"/>
              </a:rPr>
              <a:t>ので予め</a:t>
            </a:r>
            <a:r>
              <a:rPr lang="ja-JP" altLang="en-US" sz="1100" dirty="0">
                <a:latin typeface="Meiryo UI" panose="020B0604030504040204" pitchFamily="50" charset="-128"/>
                <a:ea typeface="Meiryo UI" panose="020B0604030504040204" pitchFamily="50" charset="-128"/>
              </a:rPr>
              <a:t>ご了承ください。</a:t>
            </a:r>
            <a:endParaRPr lang="en-US" altLang="ja-JP" sz="1100" dirty="0">
              <a:latin typeface="Meiryo UI" panose="020B0604030504040204" pitchFamily="50" charset="-128"/>
              <a:ea typeface="Meiryo UI" panose="020B0604030504040204" pitchFamily="50" charset="-128"/>
            </a:endParaRPr>
          </a:p>
          <a:p>
            <a:endParaRPr lang="en-US" altLang="ja-JP" sz="1100" dirty="0">
              <a:latin typeface="Meiryo UI" panose="020B0604030504040204" pitchFamily="50" charset="-128"/>
              <a:ea typeface="Meiryo UI" panose="020B0604030504040204" pitchFamily="50" charset="-128"/>
            </a:endParaRPr>
          </a:p>
          <a:p>
            <a:endParaRPr lang="en-US" altLang="ja-JP" sz="1100" dirty="0">
              <a:latin typeface="Meiryo UI" panose="020B0604030504040204" pitchFamily="50" charset="-128"/>
              <a:ea typeface="Meiryo UI" panose="020B0604030504040204" pitchFamily="50" charset="-128"/>
            </a:endParaRPr>
          </a:p>
          <a:p>
            <a:r>
              <a:rPr lang="ja-JP" altLang="en-US" sz="1100" dirty="0" smtClean="0">
                <a:latin typeface="Meiryo UI" panose="020B0604030504040204" pitchFamily="50" charset="-128"/>
                <a:ea typeface="Meiryo UI" panose="020B0604030504040204" pitchFamily="50" charset="-128"/>
              </a:rPr>
              <a:t>また咳</a:t>
            </a:r>
            <a:r>
              <a:rPr lang="ja-JP" altLang="en-US" sz="1100" dirty="0">
                <a:latin typeface="Meiryo UI" panose="020B0604030504040204" pitchFamily="50" charset="-128"/>
                <a:ea typeface="Meiryo UI" panose="020B0604030504040204" pitchFamily="50" charset="-128"/>
              </a:rPr>
              <a:t>など、</a:t>
            </a:r>
            <a:r>
              <a:rPr lang="ja-JP" altLang="en-US" sz="1100" dirty="0" smtClean="0">
                <a:latin typeface="Meiryo UI" panose="020B0604030504040204" pitchFamily="50" charset="-128"/>
                <a:ea typeface="Meiryo UI" panose="020B0604030504040204" pitchFamily="50" charset="-128"/>
              </a:rPr>
              <a:t>体調にお気づき</a:t>
            </a:r>
            <a:r>
              <a:rPr lang="ja-JP" altLang="en-US" sz="1100" dirty="0">
                <a:latin typeface="Meiryo UI" panose="020B0604030504040204" pitchFamily="50" charset="-128"/>
                <a:ea typeface="Meiryo UI" panose="020B0604030504040204" pitchFamily="50" charset="-128"/>
              </a:rPr>
              <a:t>のことがある方は、</a:t>
            </a:r>
            <a:endParaRPr lang="en-US" altLang="ja-JP" sz="1100" dirty="0">
              <a:latin typeface="Meiryo UI" panose="020B0604030504040204" pitchFamily="50" charset="-128"/>
              <a:ea typeface="Meiryo UI" panose="020B0604030504040204" pitchFamily="50" charset="-128"/>
            </a:endParaRPr>
          </a:p>
          <a:p>
            <a:r>
              <a:rPr lang="ja-JP" altLang="en-US" sz="1100" dirty="0" smtClean="0">
                <a:latin typeface="Meiryo UI" panose="020B0604030504040204" pitchFamily="50" charset="-128"/>
                <a:ea typeface="Meiryo UI" panose="020B0604030504040204" pitchFamily="50" charset="-128"/>
              </a:rPr>
              <a:t>マスク</a:t>
            </a:r>
            <a:r>
              <a:rPr lang="ja-JP" altLang="en-US" sz="1100" dirty="0">
                <a:latin typeface="Meiryo UI" panose="020B0604030504040204" pitchFamily="50" charset="-128"/>
                <a:ea typeface="Meiryo UI" panose="020B0604030504040204" pitchFamily="50" charset="-128"/>
              </a:rPr>
              <a:t>の着用等にご協力ください。</a:t>
            </a:r>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なお</a:t>
            </a:r>
            <a:r>
              <a:rPr lang="ja-JP" altLang="en-US" sz="1100" dirty="0" smtClean="0">
                <a:latin typeface="Meiryo UI" panose="020B0604030504040204" pitchFamily="50" charset="-128"/>
                <a:ea typeface="Meiryo UI" panose="020B0604030504040204" pitchFamily="50" charset="-128"/>
              </a:rPr>
              <a:t>、スタッフ</a:t>
            </a:r>
            <a:r>
              <a:rPr lang="ja-JP" altLang="en-US" sz="1100" dirty="0">
                <a:latin typeface="Meiryo UI" panose="020B0604030504040204" pitchFamily="50" charset="-128"/>
                <a:ea typeface="Meiryo UI" panose="020B0604030504040204" pitchFamily="50" charset="-128"/>
              </a:rPr>
              <a:t>も予防の観点から</a:t>
            </a:r>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一部、マスクの着用を</a:t>
            </a:r>
            <a:r>
              <a:rPr lang="ja-JP" altLang="en-US" sz="1100" dirty="0" smtClean="0">
                <a:latin typeface="Meiryo UI" panose="020B0604030504040204" pitchFamily="50" charset="-128"/>
                <a:ea typeface="Meiryo UI" panose="020B0604030504040204" pitchFamily="50" charset="-128"/>
              </a:rPr>
              <a:t>行って</a:t>
            </a:r>
            <a:r>
              <a:rPr lang="ja-JP" altLang="en-US" sz="1100" dirty="0">
                <a:latin typeface="Meiryo UI" panose="020B0604030504040204" pitchFamily="50" charset="-128"/>
                <a:ea typeface="Meiryo UI" panose="020B0604030504040204" pitchFamily="50" charset="-128"/>
              </a:rPr>
              <a:t>おりますのでご了承ください。</a:t>
            </a:r>
            <a:endParaRPr lang="en-US" altLang="ja-JP" sz="1100" dirty="0">
              <a:latin typeface="Meiryo UI" panose="020B0604030504040204" pitchFamily="50" charset="-128"/>
              <a:ea typeface="Meiryo UI" panose="020B0604030504040204" pitchFamily="50" charset="-128"/>
            </a:endParaRPr>
          </a:p>
          <a:p>
            <a:endParaRPr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入口にてお配りいたしました封筒の中には、</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本日の資料ならびにアンケート用紙が入っております。</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smtClean="0">
                <a:latin typeface="Meiryo UI" panose="020B0604030504040204" pitchFamily="50" charset="-128"/>
                <a:ea typeface="Meiryo UI" panose="020B0604030504040204" pitchFamily="50" charset="-128"/>
              </a:rPr>
              <a:t>本日</a:t>
            </a:r>
            <a:r>
              <a:rPr kumimoji="1" lang="ja-JP" altLang="en-US" sz="1100" dirty="0">
                <a:latin typeface="Meiryo UI" panose="020B0604030504040204" pitchFamily="50" charset="-128"/>
                <a:ea typeface="Meiryo UI" panose="020B0604030504040204" pitchFamily="50" charset="-128"/>
              </a:rPr>
              <a:t>ご覧いただきました感想をご記入いただき、</a:t>
            </a:r>
            <a:endParaRPr kumimoji="1"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お帰りの際にスタッフにお渡しいただけますようお願いいたします。</a:t>
            </a:r>
            <a:endParaRPr lang="en-US" altLang="ja-JP" sz="1100" dirty="0">
              <a:latin typeface="Meiryo UI" panose="020B0604030504040204" pitchFamily="50" charset="-128"/>
              <a:ea typeface="Meiryo UI" panose="020B0604030504040204" pitchFamily="50" charset="-128"/>
            </a:endParaRPr>
          </a:p>
          <a:p>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それでは開会まで今しばらくお待ちください。</a:t>
            </a:r>
            <a:endParaRPr lang="en-US" altLang="ja-JP" sz="1100" dirty="0">
              <a:latin typeface="Meiryo UI" panose="020B0604030504040204" pitchFamily="50" charset="-128"/>
              <a:ea typeface="Meiryo UI" panose="020B0604030504040204" pitchFamily="50" charset="-128"/>
            </a:endParaRPr>
          </a:p>
        </p:txBody>
      </p:sp>
      <p:sp>
        <p:nvSpPr>
          <p:cNvPr id="34" name="テキスト ボックス 33"/>
          <p:cNvSpPr txBox="1"/>
          <p:nvPr/>
        </p:nvSpPr>
        <p:spPr>
          <a:xfrm>
            <a:off x="116632" y="9302330"/>
            <a:ext cx="531440" cy="215444"/>
          </a:xfrm>
          <a:prstGeom prst="rect">
            <a:avLst/>
          </a:prstGeom>
          <a:noFill/>
        </p:spPr>
        <p:txBody>
          <a:bodyPr wrap="square" rtlCol="0">
            <a:spAutoFit/>
          </a:bodyPr>
          <a:lstStyle/>
          <a:p>
            <a:pPr algn="r"/>
            <a:r>
              <a:rPr kumimoji="1" lang="en-US" altLang="ja-JP" sz="800" dirty="0">
                <a:latin typeface="Meiryo UI" panose="020B0604030504040204" pitchFamily="50" charset="-128"/>
                <a:ea typeface="Meiryo UI" panose="020B0604030504040204" pitchFamily="50" charset="-128"/>
              </a:rPr>
              <a:t>13:29</a:t>
            </a:r>
            <a:r>
              <a:rPr kumimoji="1" lang="en-US" altLang="ja-JP" sz="800" dirty="0">
                <a:solidFill>
                  <a:srgbClr val="FF0000"/>
                </a:solidFill>
                <a:latin typeface="Meiryo UI" panose="020B0604030504040204" pitchFamily="50" charset="-128"/>
                <a:ea typeface="Meiryo UI" panose="020B0604030504040204" pitchFamily="50" charset="-128"/>
              </a:rPr>
              <a:t> </a:t>
            </a:r>
            <a:endParaRPr kumimoji="1" lang="ja-JP" altLang="en-US" sz="800" dirty="0">
              <a:solidFill>
                <a:srgbClr val="FF0000"/>
              </a:solidFill>
              <a:latin typeface="Meiryo UI" panose="020B0604030504040204" pitchFamily="50" charset="-128"/>
              <a:ea typeface="Meiryo UI" panose="020B0604030504040204" pitchFamily="50" charset="-128"/>
            </a:endParaRPr>
          </a:p>
        </p:txBody>
      </p:sp>
      <p:sp>
        <p:nvSpPr>
          <p:cNvPr id="39" name="正方形/長方形 38"/>
          <p:cNvSpPr/>
          <p:nvPr/>
        </p:nvSpPr>
        <p:spPr>
          <a:xfrm>
            <a:off x="260648" y="900796"/>
            <a:ext cx="6120680" cy="21602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客入れ</a:t>
            </a:r>
          </a:p>
        </p:txBody>
      </p:sp>
      <p:sp>
        <p:nvSpPr>
          <p:cNvPr id="26" name="テキスト ボックス 25"/>
          <p:cNvSpPr txBox="1"/>
          <p:nvPr/>
        </p:nvSpPr>
        <p:spPr>
          <a:xfrm>
            <a:off x="2880177" y="1433426"/>
            <a:ext cx="3690151"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◆緩和</a:t>
            </a:r>
            <a:r>
              <a:rPr kumimoji="1" lang="ja-JP" altLang="en-US" sz="900" dirty="0">
                <a:latin typeface="Meiryo UI" panose="020B0604030504040204" pitchFamily="50" charset="-128"/>
                <a:ea typeface="Meiryo UI" panose="020B0604030504040204" pitchFamily="50" charset="-128"/>
              </a:rPr>
              <a:t>ケア普及</a:t>
            </a:r>
            <a:r>
              <a:rPr kumimoji="1" lang="ja-JP" altLang="en-US" sz="900" dirty="0" smtClean="0">
                <a:latin typeface="Meiryo UI" panose="020B0604030504040204" pitchFamily="50" charset="-128"/>
                <a:ea typeface="Meiryo UI" panose="020B0604030504040204" pitchFamily="50" charset="-128"/>
              </a:rPr>
              <a:t>啓発ツールセット </a:t>
            </a:r>
            <a:r>
              <a:rPr kumimoji="1" lang="ja-JP" altLang="en-US" sz="900" dirty="0">
                <a:latin typeface="Meiryo UI" panose="020B0604030504040204" pitchFamily="50" charset="-128"/>
                <a:ea typeface="Meiryo UI" panose="020B0604030504040204" pitchFamily="50" charset="-128"/>
              </a:rPr>
              <a:t>インタビュー動画</a:t>
            </a:r>
            <a:r>
              <a:rPr kumimoji="1" lang="ja-JP" altLang="en-US" sz="900" dirty="0" smtClean="0">
                <a:latin typeface="Meiryo UI" panose="020B0604030504040204" pitchFamily="50" charset="-128"/>
                <a:ea typeface="Meiryo UI" panose="020B0604030504040204" pitchFamily="50" charset="-128"/>
              </a:rPr>
              <a:t>を開会まで繰り返し</a:t>
            </a:r>
            <a:r>
              <a:rPr kumimoji="1" lang="ja-JP" altLang="en-US" sz="900" dirty="0">
                <a:latin typeface="Meiryo UI" panose="020B0604030504040204" pitchFamily="50" charset="-128"/>
                <a:ea typeface="Meiryo UI" panose="020B0604030504040204" pitchFamily="50" charset="-128"/>
              </a:rPr>
              <a:t>上映</a:t>
            </a:r>
          </a:p>
        </p:txBody>
      </p:sp>
      <p:sp>
        <p:nvSpPr>
          <p:cNvPr id="20" name="テキスト ボックス 19">
            <a:extLst>
              <a:ext uri="{FF2B5EF4-FFF2-40B4-BE49-F238E27FC236}">
                <a16:creationId xmlns:a16="http://schemas.microsoft.com/office/drawing/2014/main" id="{925D5F1F-F1E4-4306-8024-91196EAE452F}"/>
              </a:ext>
            </a:extLst>
          </p:cNvPr>
          <p:cNvSpPr txBox="1"/>
          <p:nvPr/>
        </p:nvSpPr>
        <p:spPr>
          <a:xfrm>
            <a:off x="2876386" y="1641079"/>
            <a:ext cx="3690151"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◆来場者の状況を見て、適宜アナウンス</a:t>
            </a:r>
          </a:p>
        </p:txBody>
      </p:sp>
      <p:sp>
        <p:nvSpPr>
          <p:cNvPr id="2" name="正方形/長方形 1"/>
          <p:cNvSpPr/>
          <p:nvPr/>
        </p:nvSpPr>
        <p:spPr>
          <a:xfrm>
            <a:off x="715752" y="1209057"/>
            <a:ext cx="1152128" cy="81582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ja-JP" altLang="en-US" sz="1050" dirty="0" smtClean="0">
                <a:latin typeface="Meiryo UI" panose="020B0604030504040204" pitchFamily="50" charset="-128"/>
                <a:ea typeface="Meiryo UI" panose="020B0604030504040204" pitchFamily="50" charset="-128"/>
              </a:rPr>
              <a:t>緩和ケア</a:t>
            </a:r>
            <a:endParaRPr lang="en-US" altLang="ja-JP" sz="1050" dirty="0" smtClean="0">
              <a:latin typeface="Meiryo UI" panose="020B0604030504040204" pitchFamily="50" charset="-128"/>
              <a:ea typeface="Meiryo UI" panose="020B0604030504040204" pitchFamily="50" charset="-128"/>
            </a:endParaRPr>
          </a:p>
          <a:p>
            <a:pPr algn="ctr"/>
            <a:r>
              <a:rPr lang="ja-JP" altLang="en-US" sz="1050" dirty="0" smtClean="0">
                <a:latin typeface="Meiryo UI" panose="020B0604030504040204" pitchFamily="50" charset="-128"/>
                <a:ea typeface="Meiryo UI" panose="020B0604030504040204" pitchFamily="50" charset="-128"/>
              </a:rPr>
              <a:t>普及啓発ツールセット</a:t>
            </a:r>
            <a:endParaRPr lang="en-US" altLang="ja-JP" sz="1050" dirty="0" smtClean="0">
              <a:latin typeface="Meiryo UI" panose="020B0604030504040204" pitchFamily="50" charset="-128"/>
              <a:ea typeface="Meiryo UI" panose="020B0604030504040204" pitchFamily="50" charset="-128"/>
            </a:endParaRPr>
          </a:p>
          <a:p>
            <a:pPr algn="ctr"/>
            <a:r>
              <a:rPr lang="ja-JP" altLang="en-US" sz="1050" dirty="0" smtClean="0">
                <a:latin typeface="Meiryo UI" panose="020B0604030504040204" pitchFamily="50" charset="-128"/>
                <a:ea typeface="Meiryo UI" panose="020B0604030504040204" pitchFamily="50" charset="-128"/>
              </a:rPr>
              <a:t>スライド</a:t>
            </a:r>
            <a:endParaRPr lang="en-US" altLang="ja-JP" sz="1050" dirty="0" smtClean="0">
              <a:latin typeface="Meiryo UI" panose="020B0604030504040204" pitchFamily="50" charset="-128"/>
              <a:ea typeface="Meiryo UI" panose="020B0604030504040204" pitchFamily="50" charset="-128"/>
            </a:endParaRPr>
          </a:p>
          <a:p>
            <a:pPr algn="ctr"/>
            <a:r>
              <a:rPr lang="ja-JP" altLang="en-US" sz="1050" dirty="0" smtClean="0">
                <a:latin typeface="Meiryo UI" panose="020B0604030504040204" pitchFamily="50" charset="-128"/>
                <a:ea typeface="Meiryo UI" panose="020B0604030504040204" pitchFamily="50" charset="-128"/>
              </a:rPr>
              <a:t>表紙</a:t>
            </a:r>
            <a:endParaRPr kumimoji="1" lang="ja-JP" altLang="en-US" sz="1050" dirty="0">
              <a:latin typeface="Meiryo UI" panose="020B0604030504040204" pitchFamily="50" charset="-128"/>
              <a:ea typeface="Meiryo UI" panose="020B0604030504040204" pitchFamily="50" charset="-128"/>
            </a:endParaRPr>
          </a:p>
        </p:txBody>
      </p:sp>
      <p:sp>
        <p:nvSpPr>
          <p:cNvPr id="17" name="テキスト ボックス 16"/>
          <p:cNvSpPr txBox="1"/>
          <p:nvPr/>
        </p:nvSpPr>
        <p:spPr>
          <a:xfrm>
            <a:off x="1867880" y="2684160"/>
            <a:ext cx="531440" cy="338554"/>
          </a:xfrm>
          <a:prstGeom prst="rect">
            <a:avLst/>
          </a:prstGeom>
          <a:noFill/>
        </p:spPr>
        <p:txBody>
          <a:bodyPr wrap="square" rtlCol="0">
            <a:spAutoFit/>
          </a:bodyPr>
          <a:lstStyle/>
          <a:p>
            <a:pPr algn="ctr"/>
            <a:r>
              <a:rPr kumimoji="1" lang="ja-JP" altLang="en-US" sz="800" dirty="0" smtClean="0">
                <a:latin typeface="Meiryo UI" panose="020B0604030504040204" pitchFamily="50" charset="-128"/>
                <a:ea typeface="Meiryo UI" panose="020B0604030504040204" pitchFamily="50" charset="-128"/>
              </a:rPr>
              <a:t>司会者</a:t>
            </a:r>
            <a:endParaRPr kumimoji="1" lang="en-US" altLang="ja-JP" sz="800" dirty="0" smtClean="0">
              <a:latin typeface="Meiryo UI" panose="020B0604030504040204" pitchFamily="50" charset="-128"/>
              <a:ea typeface="Meiryo UI" panose="020B0604030504040204" pitchFamily="50" charset="-128"/>
            </a:endParaRPr>
          </a:p>
          <a:p>
            <a:pPr algn="ctr"/>
            <a:r>
              <a:rPr lang="ja-JP" altLang="en-US" sz="800" dirty="0">
                <a:latin typeface="Meiryo UI" panose="020B0604030504040204" pitchFamily="50" charset="-128"/>
                <a:ea typeface="Meiryo UI" panose="020B0604030504040204" pitchFamily="50" charset="-128"/>
              </a:rPr>
              <a:t>マイク</a:t>
            </a:r>
            <a:endParaRPr kumimoji="1" lang="ja-JP" altLang="en-US" sz="800" dirty="0">
              <a:latin typeface="Meiryo UI" panose="020B0604030504040204" pitchFamily="50" charset="-128"/>
              <a:ea typeface="Meiryo UI" panose="020B0604030504040204" pitchFamily="50" charset="-128"/>
            </a:endParaRPr>
          </a:p>
        </p:txBody>
      </p:sp>
      <p:sp>
        <p:nvSpPr>
          <p:cNvPr id="18" name="テキスト ボックス 17"/>
          <p:cNvSpPr txBox="1"/>
          <p:nvPr/>
        </p:nvSpPr>
        <p:spPr>
          <a:xfrm>
            <a:off x="697789" y="8769424"/>
            <a:ext cx="5683539" cy="338554"/>
          </a:xfrm>
          <a:prstGeom prst="rect">
            <a:avLst/>
          </a:prstGeom>
          <a:noFill/>
        </p:spPr>
        <p:txBody>
          <a:bodyPr wrap="square" rtlCol="0">
            <a:spAutoFit/>
          </a:bodyPr>
          <a:lstStyle/>
          <a:p>
            <a:pPr algn="ctr"/>
            <a:r>
              <a:rPr kumimoji="1" lang="en-US" altLang="ja-JP" sz="1600" dirty="0" smtClean="0">
                <a:solidFill>
                  <a:srgbClr val="FF0000"/>
                </a:solidFill>
                <a:latin typeface="Meiryo UI" panose="020B0604030504040204" pitchFamily="50" charset="-128"/>
                <a:ea typeface="Meiryo UI" panose="020B0604030504040204" pitchFamily="50" charset="-128"/>
              </a:rPr>
              <a:t>※</a:t>
            </a:r>
            <a:r>
              <a:rPr kumimoji="1" lang="ja-JP" altLang="en-US" sz="1600" dirty="0" smtClean="0">
                <a:solidFill>
                  <a:srgbClr val="FF0000"/>
                </a:solidFill>
                <a:latin typeface="Meiryo UI" panose="020B0604030504040204" pitchFamily="50" charset="-128"/>
                <a:ea typeface="Meiryo UI" panose="020B0604030504040204" pitchFamily="50" charset="-128"/>
              </a:rPr>
              <a:t>本稿は雛形です</a:t>
            </a:r>
            <a:r>
              <a:rPr lang="ja-JP" altLang="en-US" sz="1600" dirty="0" smtClean="0">
                <a:solidFill>
                  <a:srgbClr val="FF0000"/>
                </a:solidFill>
                <a:latin typeface="Meiryo UI" panose="020B0604030504040204" pitchFamily="50" charset="-128"/>
                <a:ea typeface="Meiryo UI" panose="020B0604030504040204" pitchFamily="50" charset="-128"/>
              </a:rPr>
              <a:t>。開催状況</a:t>
            </a:r>
            <a:r>
              <a:rPr lang="ja-JP" altLang="en-US" sz="1600" dirty="0">
                <a:solidFill>
                  <a:srgbClr val="FF0000"/>
                </a:solidFill>
                <a:latin typeface="Meiryo UI" panose="020B0604030504040204" pitchFamily="50" charset="-128"/>
                <a:ea typeface="Meiryo UI" panose="020B0604030504040204" pitchFamily="50" charset="-128"/>
              </a:rPr>
              <a:t>に合わせて改変</a:t>
            </a:r>
            <a:r>
              <a:rPr kumimoji="1" lang="ja-JP" altLang="en-US" sz="1600" dirty="0" smtClean="0">
                <a:solidFill>
                  <a:srgbClr val="FF0000"/>
                </a:solidFill>
                <a:latin typeface="Meiryo UI" panose="020B0604030504040204" pitchFamily="50" charset="-128"/>
                <a:ea typeface="Meiryo UI" panose="020B0604030504040204" pitchFamily="50" charset="-128"/>
              </a:rPr>
              <a:t>してご使用ください。</a:t>
            </a:r>
            <a:endParaRPr kumimoji="1" lang="ja-JP" altLang="en-US" sz="1600" dirty="0">
              <a:solidFill>
                <a:srgbClr val="FF0000"/>
              </a:solidFill>
              <a:latin typeface="Meiryo UI" panose="020B0604030504040204" pitchFamily="50" charset="-128"/>
              <a:ea typeface="Meiryo UI" panose="020B0604030504040204" pitchFamily="50"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0" name="Text Box 17"/>
          <p:cNvSpPr txBox="1">
            <a:spLocks noChangeArrowheads="1"/>
          </p:cNvSpPr>
          <p:nvPr/>
        </p:nvSpPr>
        <p:spPr bwMode="auto">
          <a:xfrm>
            <a:off x="5489575" y="56456"/>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ja-JP" altLang="en-US" dirty="0">
                <a:ea typeface="Meiryo UI" pitchFamily="50" charset="-128"/>
              </a:rPr>
              <a:t>進行台本</a:t>
            </a:r>
          </a:p>
        </p:txBody>
      </p:sp>
      <p:sp>
        <p:nvSpPr>
          <p:cNvPr id="9" name="スライド番号プレースホルダ 49"/>
          <p:cNvSpPr txBox="1">
            <a:spLocks/>
          </p:cNvSpPr>
          <p:nvPr/>
        </p:nvSpPr>
        <p:spPr>
          <a:xfrm>
            <a:off x="0" y="0"/>
            <a:ext cx="2133600" cy="488504"/>
          </a:xfrm>
          <a:prstGeom prst="rect">
            <a:avLst/>
          </a:prstGeom>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fld id="{96226C09-6708-486D-86DC-7E05F7928344}" type="slidenum">
              <a:rPr kumimoji="1" lang="ja-JP" altLang="en-US" sz="1800" b="1" i="0" u="none" strike="noStrike" kern="1200" cap="none" spc="0" normalizeH="0" baseline="0" noProof="0" smtClean="0">
                <a:ln>
                  <a:noFill/>
                </a:ln>
                <a:solidFill>
                  <a:schemeClr val="tx1"/>
                </a:solidFill>
                <a:effectLst/>
                <a:uLnTx/>
                <a:uFillTx/>
                <a:latin typeface="Meiryo UI" pitchFamily="50" charset="-128"/>
                <a:ea typeface="Meiryo UI" pitchFamily="50" charset="-128"/>
                <a:cs typeface="Meiryo UI" pitchFamily="50" charset="-128"/>
              </a:rPr>
              <a:pPr marL="0" marR="0" lvl="0" indent="0" algn="l" defTabSz="914400" rtl="0" eaLnBrk="1" fontAlgn="base" latinLnBrk="0" hangingPunct="1">
                <a:lnSpc>
                  <a:spcPct val="100000"/>
                </a:lnSpc>
                <a:spcBef>
                  <a:spcPct val="0"/>
                </a:spcBef>
                <a:spcAft>
                  <a:spcPct val="0"/>
                </a:spcAft>
                <a:buClrTx/>
                <a:buSzTx/>
                <a:buFontTx/>
                <a:buNone/>
                <a:tabLst/>
                <a:defRPr/>
              </a:pPr>
              <a:t>2</a:t>
            </a:fld>
            <a:endParaRPr kumimoji="1" lang="ja-JP" altLang="en-US" sz="1800" b="1" i="0" u="none" strike="noStrike" kern="1200" cap="none" spc="0" normalizeH="0" baseline="0" noProof="0" dirty="0">
              <a:ln>
                <a:noFill/>
              </a:ln>
              <a:solidFill>
                <a:schemeClr val="tx1"/>
              </a:solidFill>
              <a:effectLst/>
              <a:uLnTx/>
              <a:uFillTx/>
              <a:latin typeface="Meiryo UI" pitchFamily="50" charset="-128"/>
              <a:ea typeface="Meiryo UI" pitchFamily="50" charset="-128"/>
              <a:cs typeface="Meiryo UI" pitchFamily="50" charset="-128"/>
            </a:endParaRPr>
          </a:p>
        </p:txBody>
      </p:sp>
      <p:sp>
        <p:nvSpPr>
          <p:cNvPr id="25" name="テキスト ボックス 24"/>
          <p:cNvSpPr txBox="1"/>
          <p:nvPr/>
        </p:nvSpPr>
        <p:spPr>
          <a:xfrm>
            <a:off x="116632" y="1209164"/>
            <a:ext cx="531440" cy="215444"/>
          </a:xfrm>
          <a:prstGeom prst="rect">
            <a:avLst/>
          </a:prstGeom>
          <a:noFill/>
        </p:spPr>
        <p:txBody>
          <a:bodyPr wrap="square" rtlCol="0">
            <a:spAutoFit/>
          </a:bodyPr>
          <a:lstStyle/>
          <a:p>
            <a:pPr algn="r"/>
            <a:r>
              <a:rPr kumimoji="1" lang="en-US" altLang="ja-JP" sz="800" dirty="0">
                <a:latin typeface="Meiryo UI" panose="020B0604030504040204" pitchFamily="50" charset="-128"/>
                <a:ea typeface="Meiryo UI" panose="020B0604030504040204" pitchFamily="50" charset="-128"/>
              </a:rPr>
              <a:t>13:29 </a:t>
            </a:r>
            <a:endParaRPr kumimoji="1" lang="ja-JP" altLang="en-US" sz="800" dirty="0">
              <a:latin typeface="Meiryo UI" panose="020B0604030504040204" pitchFamily="50" charset="-128"/>
              <a:ea typeface="Meiryo UI" panose="020B0604030504040204" pitchFamily="50" charset="-128"/>
            </a:endParaRPr>
          </a:p>
        </p:txBody>
      </p:sp>
      <p:sp>
        <p:nvSpPr>
          <p:cNvPr id="30" name="テキスト ボックス 29"/>
          <p:cNvSpPr txBox="1"/>
          <p:nvPr/>
        </p:nvSpPr>
        <p:spPr>
          <a:xfrm>
            <a:off x="2775144" y="1214752"/>
            <a:ext cx="3888651" cy="4498667"/>
          </a:xfrm>
          <a:prstGeom prst="rect">
            <a:avLst/>
          </a:prstGeom>
          <a:noFill/>
        </p:spPr>
        <p:txBody>
          <a:bodyPr wrap="square" rtlCol="0">
            <a:spAutoFit/>
          </a:bodyPr>
          <a:lstStyle/>
          <a:p>
            <a:pPr>
              <a:spcBef>
                <a:spcPts val="200"/>
              </a:spcBef>
            </a:pPr>
            <a:r>
              <a:rPr kumimoji="1" lang="ja-JP" altLang="en-US" sz="1100" dirty="0">
                <a:latin typeface="Meiryo UI" panose="020B0604030504040204" pitchFamily="50" charset="-128"/>
                <a:ea typeface="Meiryo UI" panose="020B0604030504040204" pitchFamily="50" charset="-128"/>
              </a:rPr>
              <a:t>「本日</a:t>
            </a:r>
            <a:r>
              <a:rPr lang="ja-JP" altLang="en-US" sz="1100" dirty="0">
                <a:latin typeface="Meiryo UI" panose="020B0604030504040204" pitchFamily="50" charset="-128"/>
                <a:ea typeface="Meiryo UI" panose="020B0604030504040204" pitchFamily="50" charset="-128"/>
              </a:rPr>
              <a:t>は「あなたを支える緩和ケア</a:t>
            </a:r>
            <a:r>
              <a:rPr lang="en-US" altLang="ja-JP" sz="1100" dirty="0">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治療も、仕事も、生活も</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へ</a:t>
            </a:r>
            <a:endParaRPr kumimoji="1" lang="en-US" altLang="ja-JP" sz="1100" dirty="0">
              <a:latin typeface="Meiryo UI" panose="020B0604030504040204" pitchFamily="50" charset="-128"/>
              <a:ea typeface="Meiryo UI" panose="020B0604030504040204" pitchFamily="50" charset="-128"/>
            </a:endParaRPr>
          </a:p>
          <a:p>
            <a:pPr>
              <a:spcBef>
                <a:spcPts val="200"/>
              </a:spcBef>
            </a:pPr>
            <a:r>
              <a:rPr kumimoji="1" lang="ja-JP" altLang="en-US" sz="1100" dirty="0">
                <a:latin typeface="Meiryo UI" panose="020B0604030504040204" pitchFamily="50" charset="-128"/>
                <a:ea typeface="Meiryo UI" panose="020B0604030504040204" pitchFamily="50" charset="-128"/>
              </a:rPr>
              <a:t>お越しくださいまして誠にありがとうございます。</a:t>
            </a:r>
            <a:endParaRPr kumimoji="1" lang="en-US" altLang="ja-JP" sz="1100" dirty="0">
              <a:latin typeface="Meiryo UI" panose="020B0604030504040204" pitchFamily="50" charset="-128"/>
              <a:ea typeface="Meiryo UI" panose="020B0604030504040204" pitchFamily="50" charset="-128"/>
            </a:endParaRPr>
          </a:p>
          <a:p>
            <a:pPr>
              <a:spcBef>
                <a:spcPts val="200"/>
              </a:spcBef>
            </a:pP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前半では</a:t>
            </a:r>
            <a:r>
              <a:rPr lang="ja-JP" altLang="en-US" sz="1100" dirty="0" smtClean="0">
                <a:latin typeface="Meiryo UI" panose="020B0604030504040204" pitchFamily="50" charset="-128"/>
                <a:ea typeface="Meiryo UI" panose="020B0604030504040204" pitchFamily="50" charset="-128"/>
              </a:rPr>
              <a:t>、（講演者の職種）に</a:t>
            </a:r>
            <a:r>
              <a:rPr lang="ja-JP" altLang="en-US" sz="1100" dirty="0">
                <a:latin typeface="Meiryo UI" panose="020B0604030504040204" pitchFamily="50" charset="-128"/>
                <a:ea typeface="Meiryo UI" panose="020B0604030504040204" pitchFamily="50" charset="-128"/>
              </a:rPr>
              <a:t>よる講演を、</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そして休憩を挿んだ後半で</a:t>
            </a:r>
            <a:r>
              <a:rPr lang="ja-JP" altLang="en-US" sz="1100" dirty="0" smtClean="0">
                <a:latin typeface="Meiryo UI" panose="020B0604030504040204" pitchFamily="50" charset="-128"/>
                <a:ea typeface="Meiryo UI" panose="020B0604030504040204" pitchFamily="50" charset="-128"/>
              </a:rPr>
              <a:t>は</a:t>
            </a:r>
            <a:endParaRPr lang="en-US" altLang="ja-JP" sz="1100" dirty="0" smtClean="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（がん体験者の方をお迎えしての）</a:t>
            </a:r>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（緩和</a:t>
            </a:r>
            <a:r>
              <a:rPr lang="ja-JP" altLang="en-US" sz="1100" dirty="0" smtClean="0">
                <a:latin typeface="Meiryo UI" panose="020B0604030504040204" pitchFamily="50" charset="-128"/>
                <a:ea typeface="Meiryo UI" panose="020B0604030504040204" pitchFamily="50" charset="-128"/>
              </a:rPr>
              <a:t>ケアチームの皆さん</a:t>
            </a:r>
            <a:r>
              <a:rPr lang="ja-JP" altLang="en-US" sz="1100" dirty="0">
                <a:latin typeface="Meiryo UI" panose="020B0604030504040204" pitchFamily="50" charset="-128"/>
                <a:ea typeface="Meiryo UI" panose="020B0604030504040204" pitchFamily="50" charset="-128"/>
              </a:rPr>
              <a:t>をお迎えしての</a:t>
            </a:r>
            <a:r>
              <a:rPr lang="ja-JP" altLang="en-US" sz="1100" dirty="0" smtClean="0">
                <a:latin typeface="Meiryo UI" panose="020B0604030504040204" pitchFamily="50" charset="-128"/>
                <a:ea typeface="Meiryo UI" panose="020B0604030504040204" pitchFamily="50" charset="-128"/>
              </a:rPr>
              <a:t>）</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（・・など自由に改変ください</a:t>
            </a:r>
            <a:r>
              <a:rPr lang="ja-JP" altLang="en-US" sz="1100" dirty="0" smtClean="0">
                <a:latin typeface="Meiryo UI" panose="020B0604030504040204" pitchFamily="50" charset="-128"/>
                <a:ea typeface="Meiryo UI" panose="020B0604030504040204" pitchFamily="50" charset="-128"/>
              </a:rPr>
              <a:t>）</a:t>
            </a:r>
            <a:endParaRPr lang="en-US" altLang="ja-JP" sz="1100" dirty="0" smtClean="0">
              <a:latin typeface="Meiryo UI" panose="020B0604030504040204" pitchFamily="50" charset="-128"/>
              <a:ea typeface="Meiryo UI" panose="020B0604030504040204" pitchFamily="50" charset="-128"/>
            </a:endParaRPr>
          </a:p>
          <a:p>
            <a:pPr>
              <a:spcBef>
                <a:spcPts val="200"/>
              </a:spcBef>
            </a:pPr>
            <a:r>
              <a:rPr lang="ja-JP" altLang="en-US" sz="1100" dirty="0" smtClean="0">
                <a:latin typeface="Meiryo UI" panose="020B0604030504040204" pitchFamily="50" charset="-128"/>
                <a:ea typeface="Meiryo UI" panose="020B0604030504040204" pitchFamily="50" charset="-128"/>
              </a:rPr>
              <a:t>トークセッション</a:t>
            </a:r>
            <a:r>
              <a:rPr lang="ja-JP" altLang="en-US" sz="1100" dirty="0">
                <a:latin typeface="Meiryo UI" panose="020B0604030504040204" pitchFamily="50" charset="-128"/>
                <a:ea typeface="Meiryo UI" panose="020B0604030504040204" pitchFamily="50" charset="-128"/>
              </a:rPr>
              <a:t>を</a:t>
            </a:r>
            <a:r>
              <a:rPr kumimoji="1" lang="ja-JP" altLang="en-US" sz="1100" dirty="0">
                <a:latin typeface="Meiryo UI" panose="020B0604030504040204" pitchFamily="50" charset="-128"/>
                <a:ea typeface="Meiryo UI" panose="020B0604030504040204" pitchFamily="50" charset="-128"/>
              </a:rPr>
              <a:t>行なってまいります。</a:t>
            </a:r>
            <a:endParaRPr kumimoji="1" lang="en-US" altLang="ja-JP" sz="1100" dirty="0">
              <a:latin typeface="Meiryo UI" panose="020B0604030504040204" pitchFamily="50" charset="-128"/>
              <a:ea typeface="Meiryo UI" panose="020B0604030504040204" pitchFamily="50" charset="-128"/>
            </a:endParaRPr>
          </a:p>
          <a:p>
            <a:pPr>
              <a:spcBef>
                <a:spcPts val="200"/>
              </a:spcBef>
            </a:pPr>
            <a:r>
              <a:rPr kumimoji="1" lang="ja-JP" altLang="en-US" sz="1100" dirty="0">
                <a:latin typeface="Meiryo UI" panose="020B0604030504040204" pitchFamily="50" charset="-128"/>
                <a:ea typeface="Meiryo UI" panose="020B0604030504040204" pitchFamily="50" charset="-128"/>
              </a:rPr>
              <a:t>詳しくはお手元のプログラムをご覧ください。</a:t>
            </a:r>
            <a:endParaRPr kumimoji="1" lang="en-US" altLang="ja-JP" sz="1100" dirty="0">
              <a:latin typeface="Meiryo UI" panose="020B0604030504040204" pitchFamily="50" charset="-128"/>
              <a:ea typeface="Meiryo UI" panose="020B0604030504040204" pitchFamily="50" charset="-128"/>
            </a:endParaRPr>
          </a:p>
          <a:p>
            <a:pPr>
              <a:spcBef>
                <a:spcPts val="200"/>
              </a:spcBef>
            </a:pP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およそ</a:t>
            </a:r>
            <a:r>
              <a:rPr lang="en-US" altLang="ja-JP" sz="1100" dirty="0">
                <a:latin typeface="Meiryo UI" panose="020B0604030504040204" pitchFamily="50" charset="-128"/>
                <a:ea typeface="Meiryo UI" panose="020B0604030504040204" pitchFamily="50" charset="-128"/>
              </a:rPr>
              <a:t>2</a:t>
            </a:r>
            <a:r>
              <a:rPr lang="ja-JP" altLang="en-US" sz="1100" dirty="0">
                <a:latin typeface="Meiryo UI" panose="020B0604030504040204" pitchFamily="50" charset="-128"/>
                <a:ea typeface="Meiryo UI" panose="020B0604030504040204" pitchFamily="50" charset="-128"/>
              </a:rPr>
              <a:t>時間のプログラムとなりますが</a:t>
            </a:r>
          </a:p>
          <a:p>
            <a:pPr>
              <a:spcBef>
                <a:spcPts val="200"/>
              </a:spcBef>
            </a:pPr>
            <a:r>
              <a:rPr lang="ja-JP" altLang="en-US" sz="1100" dirty="0">
                <a:latin typeface="Meiryo UI" panose="020B0604030504040204" pitchFamily="50" charset="-128"/>
                <a:ea typeface="Meiryo UI" panose="020B0604030504040204" pitchFamily="50" charset="-128"/>
              </a:rPr>
              <a:t>緩和ケアについて知って頂くきっかけになれば幸いです。</a:t>
            </a:r>
            <a:endParaRPr lang="en-US" altLang="ja-JP" sz="1100" dirty="0">
              <a:latin typeface="Meiryo UI" panose="020B0604030504040204" pitchFamily="50" charset="-128"/>
              <a:ea typeface="Meiryo UI" panose="020B0604030504040204" pitchFamily="50" charset="-128"/>
            </a:endParaRPr>
          </a:p>
          <a:p>
            <a:pPr>
              <a:spcBef>
                <a:spcPts val="200"/>
              </a:spcBef>
            </a:pP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なお、申し遅れましたが私</a:t>
            </a:r>
            <a:r>
              <a:rPr lang="ja-JP" altLang="en-US" sz="1100" dirty="0" smtClean="0">
                <a:latin typeface="Meiryo UI" panose="020B0604030504040204" pitchFamily="50" charset="-128"/>
                <a:ea typeface="Meiryo UI" panose="020B0604030504040204" pitchFamily="50" charset="-128"/>
              </a:rPr>
              <a:t>は</a:t>
            </a:r>
            <a:endParaRPr lang="en-US" altLang="ja-JP" sz="1100" dirty="0" smtClean="0">
              <a:latin typeface="Meiryo UI" panose="020B0604030504040204" pitchFamily="50" charset="-128"/>
              <a:ea typeface="Meiryo UI" panose="020B0604030504040204" pitchFamily="50" charset="-128"/>
            </a:endParaRPr>
          </a:p>
          <a:p>
            <a:pPr>
              <a:spcBef>
                <a:spcPts val="200"/>
              </a:spcBef>
            </a:pPr>
            <a:r>
              <a:rPr lang="ja-JP" altLang="en-US" sz="1100" dirty="0" smtClean="0">
                <a:latin typeface="Meiryo UI" panose="020B0604030504040204" pitchFamily="50" charset="-128"/>
                <a:ea typeface="Meiryo UI" panose="020B0604030504040204" pitchFamily="50" charset="-128"/>
              </a:rPr>
              <a:t>（司会者の方の自己紹介）</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smtClean="0">
                <a:latin typeface="Meiryo UI" panose="020B0604030504040204" pitchFamily="50" charset="-128"/>
                <a:ea typeface="Meiryo UI" panose="020B0604030504040204" pitchFamily="50" charset="-128"/>
              </a:rPr>
              <a:t>と</a:t>
            </a:r>
            <a:r>
              <a:rPr lang="ja-JP" altLang="en-US" sz="1100" dirty="0">
                <a:latin typeface="Meiryo UI" panose="020B0604030504040204" pitchFamily="50" charset="-128"/>
                <a:ea typeface="Meiryo UI" panose="020B0604030504040204" pitchFamily="50" charset="-128"/>
              </a:rPr>
              <a:t>申します。不慣れな点もございますが</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なにとぞよろしくお願いいたします。</a:t>
            </a:r>
            <a:endParaRPr lang="en-US" altLang="ja-JP" sz="1100" dirty="0">
              <a:latin typeface="Meiryo UI" panose="020B0604030504040204" pitchFamily="50" charset="-128"/>
              <a:ea typeface="Meiryo UI" panose="020B0604030504040204" pitchFamily="50" charset="-128"/>
            </a:endParaRPr>
          </a:p>
          <a:p>
            <a:pPr>
              <a:spcBef>
                <a:spcPts val="200"/>
              </a:spcBef>
            </a:pP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それでは開会にあたり</a:t>
            </a:r>
            <a:r>
              <a:rPr lang="ja-JP" altLang="en-US" sz="1100" dirty="0" smtClean="0">
                <a:latin typeface="Meiryo UI" panose="020B0604030504040204" pitchFamily="50" charset="-128"/>
                <a:ea typeface="Meiryo UI" panose="020B0604030504040204" pitchFamily="50" charset="-128"/>
              </a:rPr>
              <a:t>、</a:t>
            </a:r>
            <a:endParaRPr lang="en-US" altLang="ja-JP" sz="1100" dirty="0" smtClean="0">
              <a:latin typeface="Meiryo UI" panose="020B0604030504040204" pitchFamily="50" charset="-128"/>
              <a:ea typeface="Meiryo UI" panose="020B0604030504040204" pitchFamily="50" charset="-128"/>
            </a:endParaRPr>
          </a:p>
          <a:p>
            <a:pPr>
              <a:spcBef>
                <a:spcPts val="200"/>
              </a:spcBef>
            </a:pPr>
            <a:r>
              <a:rPr lang="ja-JP" altLang="en-US" sz="1100" dirty="0" smtClean="0">
                <a:latin typeface="Meiryo UI" panose="020B0604030504040204" pitchFamily="50" charset="-128"/>
                <a:ea typeface="Meiryo UI" panose="020B0604030504040204" pitchFamily="50" charset="-128"/>
              </a:rPr>
              <a:t>（開会挨拶者のご紹介）</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smtClean="0">
                <a:latin typeface="Meiryo UI" panose="020B0604030504040204" pitchFamily="50" charset="-128"/>
                <a:ea typeface="Meiryo UI" panose="020B0604030504040204" pitchFamily="50" charset="-128"/>
              </a:rPr>
              <a:t>よりご挨拶</a:t>
            </a:r>
            <a:r>
              <a:rPr lang="ja-JP" altLang="en-US" sz="1100" dirty="0">
                <a:latin typeface="Meiryo UI" panose="020B0604030504040204" pitchFamily="50" charset="-128"/>
                <a:ea typeface="Meiryo UI" panose="020B0604030504040204" pitchFamily="50" charset="-128"/>
              </a:rPr>
              <a:t>をさせていただきます。</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smtClean="0">
                <a:latin typeface="Meiryo UI" panose="020B0604030504040204" pitchFamily="50" charset="-128"/>
                <a:ea typeface="Meiryo UI" panose="020B0604030504040204" pitchFamily="50" charset="-128"/>
              </a:rPr>
              <a:t>よろしく</a:t>
            </a:r>
            <a:r>
              <a:rPr lang="ja-JP" altLang="en-US" sz="1100" dirty="0">
                <a:latin typeface="Meiryo UI" panose="020B0604030504040204" pitchFamily="50" charset="-128"/>
                <a:ea typeface="Meiryo UI" panose="020B0604030504040204" pitchFamily="50" charset="-128"/>
              </a:rPr>
              <a:t>お願いいたします」</a:t>
            </a:r>
            <a:endParaRPr kumimoji="1" lang="en-US" altLang="ja-JP" sz="1100" dirty="0">
              <a:latin typeface="Meiryo UI" panose="020B0604030504040204" pitchFamily="50" charset="-128"/>
              <a:ea typeface="Meiryo UI" panose="020B0604030504040204" pitchFamily="50" charset="-128"/>
            </a:endParaRPr>
          </a:p>
        </p:txBody>
      </p:sp>
      <p:sp>
        <p:nvSpPr>
          <p:cNvPr id="20" name="テキスト ボックス 19"/>
          <p:cNvSpPr txBox="1"/>
          <p:nvPr/>
        </p:nvSpPr>
        <p:spPr>
          <a:xfrm>
            <a:off x="2775143" y="8363798"/>
            <a:ext cx="3888651" cy="261610"/>
          </a:xfrm>
          <a:prstGeom prst="rect">
            <a:avLst/>
          </a:prstGeom>
          <a:noFill/>
        </p:spPr>
        <p:txBody>
          <a:bodyPr wrap="square" rtlCol="0">
            <a:spAutoFit/>
          </a:bodyPr>
          <a:lstStyle/>
          <a:p>
            <a:pPr>
              <a:spcBef>
                <a:spcPts val="200"/>
              </a:spcBef>
            </a:pPr>
            <a:r>
              <a:rPr kumimoji="1" lang="ja-JP" altLang="en-US"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ありがとう</a:t>
            </a:r>
            <a:r>
              <a:rPr lang="ja-JP" altLang="en-US" sz="1100" dirty="0">
                <a:latin typeface="Meiryo UI" panose="020B0604030504040204" pitchFamily="50" charset="-128"/>
                <a:ea typeface="Meiryo UI" panose="020B0604030504040204" pitchFamily="50" charset="-128"/>
              </a:rPr>
              <a:t>ございました」</a:t>
            </a:r>
            <a:endParaRPr kumimoji="1" lang="en-US" altLang="ja-JP" sz="1100" dirty="0">
              <a:latin typeface="Meiryo UI" panose="020B0604030504040204" pitchFamily="50" charset="-128"/>
              <a:ea typeface="Meiryo UI" panose="020B0604030504040204" pitchFamily="50" charset="-128"/>
            </a:endParaRPr>
          </a:p>
        </p:txBody>
      </p:sp>
      <p:sp>
        <p:nvSpPr>
          <p:cNvPr id="23" name="正方形/長方形 22"/>
          <p:cNvSpPr/>
          <p:nvPr/>
        </p:nvSpPr>
        <p:spPr>
          <a:xfrm>
            <a:off x="260648" y="900796"/>
            <a:ext cx="6120680" cy="21602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latin typeface="Meiryo UI" panose="020B0604030504040204" pitchFamily="50" charset="-128"/>
                <a:ea typeface="Meiryo UI" panose="020B0604030504040204" pitchFamily="50" charset="-128"/>
              </a:rPr>
              <a:t>開会のあいさつ</a:t>
            </a:r>
            <a:endParaRPr kumimoji="1" lang="ja-JP" altLang="en-US" sz="1200" b="1" dirty="0">
              <a:latin typeface="Meiryo UI" panose="020B0604030504040204" pitchFamily="50" charset="-128"/>
              <a:ea typeface="Meiryo UI" panose="020B0604030504040204" pitchFamily="50" charset="-128"/>
            </a:endParaRPr>
          </a:p>
        </p:txBody>
      </p:sp>
      <p:sp>
        <p:nvSpPr>
          <p:cNvPr id="24" name="テキスト ボックス 23"/>
          <p:cNvSpPr txBox="1"/>
          <p:nvPr/>
        </p:nvSpPr>
        <p:spPr>
          <a:xfrm>
            <a:off x="116632" y="8409384"/>
            <a:ext cx="531440" cy="216024"/>
          </a:xfrm>
          <a:prstGeom prst="rect">
            <a:avLst/>
          </a:prstGeom>
          <a:noFill/>
        </p:spPr>
        <p:txBody>
          <a:bodyPr wrap="square" rtlCol="0">
            <a:spAutoFit/>
          </a:bodyPr>
          <a:lstStyle/>
          <a:p>
            <a:pPr algn="r"/>
            <a:r>
              <a:rPr kumimoji="1" lang="en-US" altLang="ja-JP" sz="800" dirty="0">
                <a:latin typeface="Meiryo UI" panose="020B0604030504040204" pitchFamily="50" charset="-128"/>
                <a:ea typeface="Meiryo UI" panose="020B0604030504040204" pitchFamily="50" charset="-128"/>
              </a:rPr>
              <a:t>13:35 </a:t>
            </a:r>
            <a:endParaRPr kumimoji="1" lang="ja-JP" altLang="en-US" sz="800" dirty="0">
              <a:latin typeface="Meiryo UI" panose="020B0604030504040204" pitchFamily="50" charset="-128"/>
              <a:ea typeface="Meiryo UI" panose="020B0604030504040204" pitchFamily="50" charset="-128"/>
            </a:endParaRPr>
          </a:p>
        </p:txBody>
      </p:sp>
      <p:sp>
        <p:nvSpPr>
          <p:cNvPr id="17" name="正方形/長方形 16"/>
          <p:cNvSpPr/>
          <p:nvPr/>
        </p:nvSpPr>
        <p:spPr>
          <a:xfrm>
            <a:off x="2954776" y="6371113"/>
            <a:ext cx="3168352" cy="66675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2954776" y="6503015"/>
            <a:ext cx="3195869" cy="461665"/>
          </a:xfrm>
          <a:prstGeom prst="rect">
            <a:avLst/>
          </a:prstGeom>
          <a:noFill/>
        </p:spPr>
        <p:txBody>
          <a:bodyPr wrap="square" rtlCol="0">
            <a:spAutoFit/>
          </a:bodyPr>
          <a:lstStyle/>
          <a:p>
            <a:pPr algn="ctr"/>
            <a:r>
              <a:rPr lang="ja-JP" altLang="en-US" sz="1200" dirty="0" smtClean="0">
                <a:latin typeface="Meiryo UI" panose="020B0604030504040204" pitchFamily="50" charset="-128"/>
                <a:ea typeface="Meiryo UI" panose="020B0604030504040204" pitchFamily="50" charset="-128"/>
              </a:rPr>
              <a:t>開会ご挨拶</a:t>
            </a:r>
            <a:endParaRPr lang="en-US" altLang="ja-JP" sz="1200" dirty="0">
              <a:latin typeface="Meiryo UI" panose="020B0604030504040204" pitchFamily="50" charset="-128"/>
              <a:ea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rPr>
              <a:t>（</a:t>
            </a:r>
            <a:r>
              <a:rPr lang="en-US" altLang="ja-JP" sz="1200" dirty="0">
                <a:latin typeface="Meiryo UI" panose="020B0604030504040204" pitchFamily="50" charset="-128"/>
                <a:ea typeface="Meiryo UI" panose="020B0604030504040204" pitchFamily="50" charset="-128"/>
              </a:rPr>
              <a:t>5</a:t>
            </a:r>
            <a:r>
              <a:rPr lang="ja-JP" altLang="en-US" sz="1200" dirty="0">
                <a:latin typeface="Meiryo UI" panose="020B0604030504040204" pitchFamily="50" charset="-128"/>
                <a:ea typeface="Meiryo UI" panose="020B0604030504040204" pitchFamily="50" charset="-128"/>
              </a:rPr>
              <a:t>分）</a:t>
            </a:r>
          </a:p>
        </p:txBody>
      </p:sp>
      <p:sp>
        <p:nvSpPr>
          <p:cNvPr id="22" name="テキスト ボックス 21"/>
          <p:cNvSpPr txBox="1"/>
          <p:nvPr/>
        </p:nvSpPr>
        <p:spPr>
          <a:xfrm>
            <a:off x="3147711" y="6033120"/>
            <a:ext cx="3473908"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◆挨拶者演台</a:t>
            </a:r>
            <a:r>
              <a:rPr kumimoji="1" lang="ja-JP" altLang="en-US" sz="900" dirty="0">
                <a:latin typeface="Meiryo UI" panose="020B0604030504040204" pitchFamily="50" charset="-128"/>
                <a:ea typeface="Meiryo UI" panose="020B0604030504040204" pitchFamily="50" charset="-128"/>
              </a:rPr>
              <a:t>へ</a:t>
            </a:r>
          </a:p>
        </p:txBody>
      </p:sp>
      <p:sp>
        <p:nvSpPr>
          <p:cNvPr id="28" name="テキスト ボックス 27">
            <a:extLst>
              <a:ext uri="{FF2B5EF4-FFF2-40B4-BE49-F238E27FC236}">
                <a16:creationId xmlns:a16="http://schemas.microsoft.com/office/drawing/2014/main" id="{4B31E7E8-B0AF-49BF-861F-F77FB561F9D3}"/>
              </a:ext>
            </a:extLst>
          </p:cNvPr>
          <p:cNvSpPr txBox="1"/>
          <p:nvPr/>
        </p:nvSpPr>
        <p:spPr>
          <a:xfrm>
            <a:off x="3197877" y="7124605"/>
            <a:ext cx="34739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a:t>
            </a:r>
            <a:r>
              <a:rPr lang="ja-JP" altLang="en-US" sz="900" dirty="0">
                <a:latin typeface="Meiryo UI" panose="020B0604030504040204" pitchFamily="50" charset="-128"/>
                <a:ea typeface="Meiryo UI" panose="020B0604030504040204" pitchFamily="50" charset="-128"/>
              </a:rPr>
              <a:t>終了で自席</a:t>
            </a:r>
            <a:r>
              <a:rPr kumimoji="1" lang="ja-JP" altLang="en-US" sz="900" dirty="0">
                <a:latin typeface="Meiryo UI" panose="020B0604030504040204" pitchFamily="50" charset="-128"/>
                <a:ea typeface="Meiryo UI" panose="020B0604030504040204" pitchFamily="50" charset="-128"/>
              </a:rPr>
              <a:t>へ</a:t>
            </a:r>
          </a:p>
        </p:txBody>
      </p:sp>
      <p:cxnSp>
        <p:nvCxnSpPr>
          <p:cNvPr id="4" name="直線コネクタ 3"/>
          <p:cNvCxnSpPr/>
          <p:nvPr/>
        </p:nvCxnSpPr>
        <p:spPr>
          <a:xfrm>
            <a:off x="116632" y="5817096"/>
            <a:ext cx="6480939" cy="0"/>
          </a:xfrm>
          <a:prstGeom prst="line">
            <a:avLst/>
          </a:prstGeom>
          <a:ln>
            <a:solidFill>
              <a:srgbClr val="002060"/>
            </a:solidFill>
            <a:prstDash val="dash"/>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1844824" y="1208584"/>
            <a:ext cx="531440" cy="338554"/>
          </a:xfrm>
          <a:prstGeom prst="rect">
            <a:avLst/>
          </a:prstGeom>
          <a:noFill/>
        </p:spPr>
        <p:txBody>
          <a:bodyPr wrap="square" rtlCol="0">
            <a:spAutoFit/>
          </a:bodyPr>
          <a:lstStyle/>
          <a:p>
            <a:pPr algn="ctr"/>
            <a:r>
              <a:rPr kumimoji="1" lang="ja-JP" altLang="en-US" sz="800" dirty="0" smtClean="0">
                <a:latin typeface="Meiryo UI" panose="020B0604030504040204" pitchFamily="50" charset="-128"/>
                <a:ea typeface="Meiryo UI" panose="020B0604030504040204" pitchFamily="50" charset="-128"/>
              </a:rPr>
              <a:t>司会者</a:t>
            </a:r>
            <a:endParaRPr kumimoji="1" lang="en-US" altLang="ja-JP" sz="800" dirty="0" smtClean="0">
              <a:latin typeface="Meiryo UI" panose="020B0604030504040204" pitchFamily="50" charset="-128"/>
              <a:ea typeface="Meiryo UI" panose="020B0604030504040204" pitchFamily="50" charset="-128"/>
            </a:endParaRPr>
          </a:p>
          <a:p>
            <a:pPr algn="ctr"/>
            <a:r>
              <a:rPr lang="ja-JP" altLang="en-US" sz="800" dirty="0">
                <a:latin typeface="Meiryo UI" panose="020B0604030504040204" pitchFamily="50" charset="-128"/>
                <a:ea typeface="Meiryo UI" panose="020B0604030504040204" pitchFamily="50" charset="-128"/>
              </a:rPr>
              <a:t>マイク</a:t>
            </a:r>
            <a:endParaRPr kumimoji="1" lang="ja-JP" altLang="en-US" sz="800" dirty="0">
              <a:latin typeface="Meiryo UI" panose="020B0604030504040204" pitchFamily="50" charset="-128"/>
              <a:ea typeface="Meiryo UI" panose="020B0604030504040204" pitchFamily="50" charset="-128"/>
            </a:endParaRPr>
          </a:p>
        </p:txBody>
      </p:sp>
      <p:sp>
        <p:nvSpPr>
          <p:cNvPr id="33" name="テキスト ボックス 32"/>
          <p:cNvSpPr txBox="1"/>
          <p:nvPr/>
        </p:nvSpPr>
        <p:spPr>
          <a:xfrm>
            <a:off x="1844824" y="6311357"/>
            <a:ext cx="531440" cy="338554"/>
          </a:xfrm>
          <a:prstGeom prst="rect">
            <a:avLst/>
          </a:prstGeom>
          <a:noFill/>
        </p:spPr>
        <p:txBody>
          <a:bodyPr wrap="square" rtlCol="0">
            <a:spAutoFit/>
          </a:bodyPr>
          <a:lstStyle/>
          <a:p>
            <a:pPr algn="ctr"/>
            <a:r>
              <a:rPr kumimoji="1" lang="ja-JP" altLang="en-US" sz="800" dirty="0" smtClean="0">
                <a:latin typeface="Meiryo UI" panose="020B0604030504040204" pitchFamily="50" charset="-128"/>
                <a:ea typeface="Meiryo UI" panose="020B0604030504040204" pitchFamily="50" charset="-128"/>
              </a:rPr>
              <a:t>演台</a:t>
            </a:r>
            <a:endParaRPr kumimoji="1" lang="en-US" altLang="ja-JP" sz="800" dirty="0" smtClean="0">
              <a:latin typeface="Meiryo UI" panose="020B0604030504040204" pitchFamily="50" charset="-128"/>
              <a:ea typeface="Meiryo UI" panose="020B0604030504040204" pitchFamily="50" charset="-128"/>
            </a:endParaRPr>
          </a:p>
          <a:p>
            <a:pPr algn="ctr"/>
            <a:r>
              <a:rPr kumimoji="1" lang="ja-JP" altLang="en-US" sz="800" dirty="0" smtClean="0">
                <a:latin typeface="Meiryo UI" panose="020B0604030504040204" pitchFamily="50" charset="-128"/>
                <a:ea typeface="Meiryo UI" panose="020B0604030504040204" pitchFamily="50" charset="-128"/>
              </a:rPr>
              <a:t>マイク</a:t>
            </a:r>
            <a:endParaRPr kumimoji="1" lang="ja-JP" altLang="en-US" sz="800" dirty="0">
              <a:latin typeface="Meiryo UI" panose="020B0604030504040204" pitchFamily="50" charset="-128"/>
              <a:ea typeface="Meiryo UI" panose="020B0604030504040204" pitchFamily="50" charset="-128"/>
            </a:endParaRPr>
          </a:p>
        </p:txBody>
      </p:sp>
      <p:sp>
        <p:nvSpPr>
          <p:cNvPr id="18" name="正方形/長方形 17"/>
          <p:cNvSpPr/>
          <p:nvPr/>
        </p:nvSpPr>
        <p:spPr>
          <a:xfrm>
            <a:off x="692696" y="1208584"/>
            <a:ext cx="1152128" cy="81582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ja-JP" altLang="en-US" sz="1050" dirty="0" smtClean="0">
                <a:latin typeface="Meiryo UI" panose="020B0604030504040204" pitchFamily="50" charset="-128"/>
                <a:ea typeface="Meiryo UI" panose="020B0604030504040204" pitchFamily="50" charset="-128"/>
              </a:rPr>
              <a:t>緩和ケア</a:t>
            </a:r>
            <a:endParaRPr lang="en-US" altLang="ja-JP" sz="1050" dirty="0" smtClean="0">
              <a:latin typeface="Meiryo UI" panose="020B0604030504040204" pitchFamily="50" charset="-128"/>
              <a:ea typeface="Meiryo UI" panose="020B0604030504040204" pitchFamily="50" charset="-128"/>
            </a:endParaRPr>
          </a:p>
          <a:p>
            <a:pPr algn="ctr"/>
            <a:r>
              <a:rPr lang="ja-JP" altLang="en-US" sz="1050" dirty="0" smtClean="0">
                <a:latin typeface="Meiryo UI" panose="020B0604030504040204" pitchFamily="50" charset="-128"/>
                <a:ea typeface="Meiryo UI" panose="020B0604030504040204" pitchFamily="50" charset="-128"/>
              </a:rPr>
              <a:t>普及啓発ツールセット</a:t>
            </a:r>
            <a:endParaRPr lang="en-US" altLang="ja-JP" sz="1050" dirty="0" smtClean="0">
              <a:latin typeface="Meiryo UI" panose="020B0604030504040204" pitchFamily="50" charset="-128"/>
              <a:ea typeface="Meiryo UI" panose="020B0604030504040204" pitchFamily="50" charset="-128"/>
            </a:endParaRPr>
          </a:p>
          <a:p>
            <a:pPr algn="ctr"/>
            <a:r>
              <a:rPr lang="ja-JP" altLang="en-US" sz="1050" dirty="0" smtClean="0">
                <a:latin typeface="Meiryo UI" panose="020B0604030504040204" pitchFamily="50" charset="-128"/>
                <a:ea typeface="Meiryo UI" panose="020B0604030504040204" pitchFamily="50" charset="-128"/>
              </a:rPr>
              <a:t>スライド</a:t>
            </a:r>
            <a:endParaRPr lang="en-US" altLang="ja-JP" sz="1050" dirty="0" smtClean="0">
              <a:latin typeface="Meiryo UI" panose="020B0604030504040204" pitchFamily="50" charset="-128"/>
              <a:ea typeface="Meiryo UI" panose="020B0604030504040204" pitchFamily="50" charset="-128"/>
            </a:endParaRPr>
          </a:p>
          <a:p>
            <a:pPr algn="ctr"/>
            <a:r>
              <a:rPr lang="ja-JP" altLang="en-US" sz="1050" dirty="0" smtClean="0">
                <a:latin typeface="Meiryo UI" panose="020B0604030504040204" pitchFamily="50" charset="-128"/>
                <a:ea typeface="Meiryo UI" panose="020B0604030504040204" pitchFamily="50" charset="-128"/>
              </a:rPr>
              <a:t>表紙</a:t>
            </a:r>
            <a:endParaRPr kumimoji="1" lang="ja-JP" altLang="en-US" sz="1050" dirty="0">
              <a:latin typeface="Meiryo UI" panose="020B0604030504040204" pitchFamily="50" charset="-128"/>
              <a:ea typeface="Meiryo UI" panose="020B0604030504040204" pitchFamily="50" charset="-128"/>
            </a:endParaRPr>
          </a:p>
        </p:txBody>
      </p:sp>
      <p:sp>
        <p:nvSpPr>
          <p:cNvPr id="21" name="テキスト ボックス 20"/>
          <p:cNvSpPr txBox="1"/>
          <p:nvPr/>
        </p:nvSpPr>
        <p:spPr>
          <a:xfrm>
            <a:off x="697789" y="9006934"/>
            <a:ext cx="5683539" cy="338554"/>
          </a:xfrm>
          <a:prstGeom prst="rect">
            <a:avLst/>
          </a:prstGeom>
          <a:noFill/>
        </p:spPr>
        <p:txBody>
          <a:bodyPr wrap="square" rtlCol="0">
            <a:spAutoFit/>
          </a:bodyPr>
          <a:lstStyle/>
          <a:p>
            <a:pPr algn="ctr"/>
            <a:r>
              <a:rPr kumimoji="1" lang="en-US" altLang="ja-JP" sz="1600" dirty="0" smtClean="0">
                <a:solidFill>
                  <a:srgbClr val="FF0000"/>
                </a:solidFill>
                <a:latin typeface="Meiryo UI" panose="020B0604030504040204" pitchFamily="50" charset="-128"/>
                <a:ea typeface="Meiryo UI" panose="020B0604030504040204" pitchFamily="50" charset="-128"/>
              </a:rPr>
              <a:t>※</a:t>
            </a:r>
            <a:r>
              <a:rPr kumimoji="1" lang="ja-JP" altLang="en-US" sz="1600" dirty="0" smtClean="0">
                <a:solidFill>
                  <a:srgbClr val="FF0000"/>
                </a:solidFill>
                <a:latin typeface="Meiryo UI" panose="020B0604030504040204" pitchFamily="50" charset="-128"/>
                <a:ea typeface="Meiryo UI" panose="020B0604030504040204" pitchFamily="50" charset="-128"/>
              </a:rPr>
              <a:t>本稿は雛形です</a:t>
            </a:r>
            <a:r>
              <a:rPr lang="ja-JP" altLang="en-US" sz="1600" dirty="0" smtClean="0">
                <a:solidFill>
                  <a:srgbClr val="FF0000"/>
                </a:solidFill>
                <a:latin typeface="Meiryo UI" panose="020B0604030504040204" pitchFamily="50" charset="-128"/>
                <a:ea typeface="Meiryo UI" panose="020B0604030504040204" pitchFamily="50" charset="-128"/>
              </a:rPr>
              <a:t>。開催状況</a:t>
            </a:r>
            <a:r>
              <a:rPr lang="ja-JP" altLang="en-US" sz="1600" dirty="0">
                <a:solidFill>
                  <a:srgbClr val="FF0000"/>
                </a:solidFill>
                <a:latin typeface="Meiryo UI" panose="020B0604030504040204" pitchFamily="50" charset="-128"/>
                <a:ea typeface="Meiryo UI" panose="020B0604030504040204" pitchFamily="50" charset="-128"/>
              </a:rPr>
              <a:t>に合わせて改変</a:t>
            </a:r>
            <a:r>
              <a:rPr kumimoji="1" lang="ja-JP" altLang="en-US" sz="1600" dirty="0" smtClean="0">
                <a:solidFill>
                  <a:srgbClr val="FF0000"/>
                </a:solidFill>
                <a:latin typeface="Meiryo UI" panose="020B0604030504040204" pitchFamily="50" charset="-128"/>
                <a:ea typeface="Meiryo UI" panose="020B0604030504040204" pitchFamily="50" charset="-128"/>
              </a:rPr>
              <a:t>してご使用ください。</a:t>
            </a:r>
            <a:endParaRPr kumimoji="1" lang="ja-JP" altLang="en-US" sz="1600"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80160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0" name="Text Box 17"/>
          <p:cNvSpPr txBox="1">
            <a:spLocks noChangeArrowheads="1"/>
          </p:cNvSpPr>
          <p:nvPr/>
        </p:nvSpPr>
        <p:spPr bwMode="auto">
          <a:xfrm>
            <a:off x="5489575" y="56456"/>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ja-JP" altLang="en-US">
                <a:ea typeface="Meiryo UI" pitchFamily="50" charset="-128"/>
              </a:rPr>
              <a:t>進行台本</a:t>
            </a:r>
            <a:endParaRPr lang="ja-JP" altLang="en-US" dirty="0">
              <a:ea typeface="Meiryo UI" pitchFamily="50" charset="-128"/>
            </a:endParaRPr>
          </a:p>
        </p:txBody>
      </p:sp>
      <p:sp>
        <p:nvSpPr>
          <p:cNvPr id="9" name="スライド番号プレースホルダ 49"/>
          <p:cNvSpPr txBox="1">
            <a:spLocks/>
          </p:cNvSpPr>
          <p:nvPr/>
        </p:nvSpPr>
        <p:spPr>
          <a:xfrm>
            <a:off x="0" y="0"/>
            <a:ext cx="2133600" cy="488504"/>
          </a:xfrm>
          <a:prstGeom prst="rect">
            <a:avLst/>
          </a:prstGeom>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fld id="{96226C09-6708-486D-86DC-7E05F7928344}" type="slidenum">
              <a:rPr kumimoji="1" lang="ja-JP" altLang="en-US" sz="1800" b="1" i="0" u="none" strike="noStrike" kern="1200" cap="none" spc="0" normalizeH="0" baseline="0" noProof="0" smtClean="0">
                <a:ln>
                  <a:noFill/>
                </a:ln>
                <a:solidFill>
                  <a:schemeClr val="tx1"/>
                </a:solidFill>
                <a:effectLst/>
                <a:uLnTx/>
                <a:uFillTx/>
                <a:latin typeface="Meiryo UI" pitchFamily="50" charset="-128"/>
                <a:ea typeface="Meiryo UI" pitchFamily="50" charset="-128"/>
                <a:cs typeface="Meiryo UI" pitchFamily="50" charset="-128"/>
              </a:rPr>
              <a:pPr marL="0" marR="0" lvl="0" indent="0" algn="l" defTabSz="914400" rtl="0" eaLnBrk="1" fontAlgn="base" latinLnBrk="0" hangingPunct="1">
                <a:lnSpc>
                  <a:spcPct val="100000"/>
                </a:lnSpc>
                <a:spcBef>
                  <a:spcPct val="0"/>
                </a:spcBef>
                <a:spcAft>
                  <a:spcPct val="0"/>
                </a:spcAft>
                <a:buClrTx/>
                <a:buSzTx/>
                <a:buFontTx/>
                <a:buNone/>
                <a:tabLst/>
                <a:defRPr/>
              </a:pPr>
              <a:t>3</a:t>
            </a:fld>
            <a:endParaRPr kumimoji="1" lang="ja-JP" altLang="en-US" sz="1800" b="1" i="0" u="none" strike="noStrike" kern="1200" cap="none" spc="0" normalizeH="0" baseline="0" noProof="0" dirty="0">
              <a:ln>
                <a:noFill/>
              </a:ln>
              <a:solidFill>
                <a:schemeClr val="tx1"/>
              </a:solidFill>
              <a:effectLst/>
              <a:uLnTx/>
              <a:uFillTx/>
              <a:latin typeface="Meiryo UI" pitchFamily="50" charset="-128"/>
              <a:ea typeface="Meiryo UI" pitchFamily="50" charset="-128"/>
              <a:cs typeface="Meiryo UI" pitchFamily="50" charset="-128"/>
            </a:endParaRPr>
          </a:p>
        </p:txBody>
      </p:sp>
      <p:sp>
        <p:nvSpPr>
          <p:cNvPr id="25" name="テキスト ボックス 24"/>
          <p:cNvSpPr txBox="1"/>
          <p:nvPr/>
        </p:nvSpPr>
        <p:spPr>
          <a:xfrm>
            <a:off x="70644" y="1214777"/>
            <a:ext cx="531440" cy="215444"/>
          </a:xfrm>
          <a:prstGeom prst="rect">
            <a:avLst/>
          </a:prstGeom>
          <a:noFill/>
        </p:spPr>
        <p:txBody>
          <a:bodyPr wrap="square" rtlCol="0">
            <a:spAutoFit/>
          </a:bodyPr>
          <a:lstStyle/>
          <a:p>
            <a:pPr algn="r"/>
            <a:r>
              <a:rPr kumimoji="1" lang="en-US" altLang="ja-JP" sz="800" dirty="0">
                <a:latin typeface="Meiryo UI" panose="020B0604030504040204" pitchFamily="50" charset="-128"/>
                <a:ea typeface="Meiryo UI" panose="020B0604030504040204" pitchFamily="50" charset="-128"/>
              </a:rPr>
              <a:t>13:35</a:t>
            </a:r>
            <a:endParaRPr kumimoji="1" lang="ja-JP" altLang="en-US" sz="800" dirty="0">
              <a:latin typeface="Meiryo UI" panose="020B0604030504040204" pitchFamily="50" charset="-128"/>
              <a:ea typeface="Meiryo UI" panose="020B0604030504040204" pitchFamily="50" charset="-128"/>
            </a:endParaRPr>
          </a:p>
        </p:txBody>
      </p:sp>
      <p:sp>
        <p:nvSpPr>
          <p:cNvPr id="2" name="正方形/長方形 1"/>
          <p:cNvSpPr/>
          <p:nvPr/>
        </p:nvSpPr>
        <p:spPr>
          <a:xfrm>
            <a:off x="2924944" y="2786576"/>
            <a:ext cx="3456384" cy="106489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2853654" y="3109595"/>
            <a:ext cx="3600671" cy="461665"/>
          </a:xfrm>
          <a:prstGeom prst="rect">
            <a:avLst/>
          </a:prstGeom>
          <a:noFill/>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rPr>
              <a:t>「治療・仕事について</a:t>
            </a:r>
            <a:r>
              <a:rPr lang="ja-JP" altLang="en-US" sz="1200" dirty="0" smtClean="0">
                <a:latin typeface="Meiryo UI" panose="020B0604030504040204" pitchFamily="50" charset="-128"/>
                <a:ea typeface="Meiryo UI" panose="020B0604030504040204" pitchFamily="50" charset="-128"/>
              </a:rPr>
              <a:t>」</a:t>
            </a:r>
            <a:endParaRPr lang="en-US" altLang="ja-JP" sz="1200" dirty="0" smtClean="0">
              <a:latin typeface="Meiryo UI" panose="020B0604030504040204" pitchFamily="50" charset="-128"/>
              <a:ea typeface="Meiryo UI" panose="020B0604030504040204" pitchFamily="50" charset="-128"/>
            </a:endParaRPr>
          </a:p>
          <a:p>
            <a:pPr algn="ctr"/>
            <a:r>
              <a:rPr lang="ja-JP" altLang="en-US" sz="1200" dirty="0" smtClean="0">
                <a:latin typeface="Meiryo UI" panose="020B0604030504040204" pitchFamily="50" charset="-128"/>
                <a:ea typeface="Meiryo UI" panose="020B0604030504040204" pitchFamily="50" charset="-128"/>
              </a:rPr>
              <a:t>（</a:t>
            </a:r>
            <a:r>
              <a:rPr lang="en-US" altLang="ja-JP" sz="1200" dirty="0" smtClean="0">
                <a:latin typeface="Meiryo UI" panose="020B0604030504040204" pitchFamily="50" charset="-128"/>
                <a:ea typeface="Meiryo UI" panose="020B0604030504040204" pitchFamily="50" charset="-128"/>
              </a:rPr>
              <a:t>20</a:t>
            </a:r>
            <a:r>
              <a:rPr lang="ja-JP" altLang="en-US" sz="1200" dirty="0" smtClean="0">
                <a:latin typeface="Meiryo UI" panose="020B0604030504040204" pitchFamily="50" charset="-128"/>
                <a:ea typeface="Meiryo UI" panose="020B0604030504040204" pitchFamily="50" charset="-128"/>
              </a:rPr>
              <a:t>分）</a:t>
            </a:r>
            <a:endParaRPr lang="ja-JP" altLang="en-US" sz="1200" dirty="0">
              <a:latin typeface="Meiryo UI" panose="020B0604030504040204" pitchFamily="50" charset="-128"/>
              <a:ea typeface="Meiryo UI" panose="020B0604030504040204" pitchFamily="50" charset="-128"/>
            </a:endParaRPr>
          </a:p>
        </p:txBody>
      </p:sp>
      <p:sp>
        <p:nvSpPr>
          <p:cNvPr id="23" name="正方形/長方形 22"/>
          <p:cNvSpPr/>
          <p:nvPr/>
        </p:nvSpPr>
        <p:spPr>
          <a:xfrm>
            <a:off x="260648" y="900796"/>
            <a:ext cx="6120680" cy="21602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latin typeface="Meiryo UI" panose="020B0604030504040204" pitchFamily="50" charset="-128"/>
                <a:ea typeface="Meiryo UI" panose="020B0604030504040204" pitchFamily="50" charset="-128"/>
              </a:rPr>
              <a:t>講演 </a:t>
            </a:r>
            <a:r>
              <a:rPr lang="en-US" altLang="ja-JP" sz="1200" b="1" dirty="0">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あなたを支える緩和ケア～治療も</a:t>
            </a:r>
            <a:r>
              <a:rPr lang="en-US" altLang="ja-JP" sz="1200" b="1" dirty="0">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仕事も</a:t>
            </a:r>
            <a:r>
              <a:rPr lang="en-US" altLang="ja-JP" sz="1200" b="1" dirty="0">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生活も～</a:t>
            </a:r>
            <a:r>
              <a:rPr lang="en-US" altLang="ja-JP" sz="1200" b="1" dirty="0">
                <a:latin typeface="Meiryo UI" panose="020B0604030504040204" pitchFamily="50" charset="-128"/>
                <a:ea typeface="Meiryo UI" panose="020B0604030504040204" pitchFamily="50" charset="-128"/>
              </a:rPr>
              <a:t>』</a:t>
            </a:r>
            <a:endParaRPr lang="ja-JP" altLang="en-US" sz="1200" b="1" dirty="0">
              <a:latin typeface="Meiryo UI" panose="020B0604030504040204" pitchFamily="50" charset="-128"/>
              <a:ea typeface="Meiryo UI" panose="020B0604030504040204" pitchFamily="50" charset="-128"/>
            </a:endParaRPr>
          </a:p>
        </p:txBody>
      </p:sp>
      <p:sp>
        <p:nvSpPr>
          <p:cNvPr id="21" name="テキスト ボックス 20"/>
          <p:cNvSpPr txBox="1"/>
          <p:nvPr/>
        </p:nvSpPr>
        <p:spPr>
          <a:xfrm>
            <a:off x="3123663" y="2345904"/>
            <a:ext cx="3473908" cy="230832"/>
          </a:xfrm>
          <a:prstGeom prst="rect">
            <a:avLst/>
          </a:prstGeom>
          <a:noFill/>
        </p:spPr>
        <p:txBody>
          <a:bodyPr wrap="square" rtlCol="0">
            <a:spAutoFit/>
          </a:bodyPr>
          <a:lstStyle/>
          <a:p>
            <a:r>
              <a:rPr lang="ja-JP" altLang="en-US" sz="900" dirty="0">
                <a:latin typeface="Meiryo UI" panose="020B0604030504040204" pitchFamily="50" charset="-128"/>
                <a:ea typeface="Meiryo UI" panose="020B0604030504040204" pitchFamily="50" charset="-128"/>
              </a:rPr>
              <a:t>◆講演者、</a:t>
            </a:r>
            <a:r>
              <a:rPr kumimoji="1" lang="ja-JP" altLang="en-US" sz="900" dirty="0">
                <a:latin typeface="Meiryo UI" panose="020B0604030504040204" pitchFamily="50" charset="-128"/>
                <a:ea typeface="Meiryo UI" panose="020B0604030504040204" pitchFamily="50" charset="-128"/>
              </a:rPr>
              <a:t>演台へ</a:t>
            </a:r>
          </a:p>
        </p:txBody>
      </p:sp>
      <p:sp>
        <p:nvSpPr>
          <p:cNvPr id="22" name="テキスト ボックス 21"/>
          <p:cNvSpPr txBox="1"/>
          <p:nvPr/>
        </p:nvSpPr>
        <p:spPr>
          <a:xfrm>
            <a:off x="110704" y="8490391"/>
            <a:ext cx="531440" cy="215444"/>
          </a:xfrm>
          <a:prstGeom prst="rect">
            <a:avLst/>
          </a:prstGeom>
          <a:noFill/>
        </p:spPr>
        <p:txBody>
          <a:bodyPr wrap="square" rtlCol="0">
            <a:spAutoFit/>
          </a:bodyPr>
          <a:lstStyle/>
          <a:p>
            <a:pPr algn="r"/>
            <a:r>
              <a:rPr kumimoji="1" lang="en-US" altLang="ja-JP" sz="800" dirty="0">
                <a:latin typeface="Meiryo UI" panose="020B0604030504040204" pitchFamily="50" charset="-128"/>
                <a:ea typeface="Meiryo UI" panose="020B0604030504040204" pitchFamily="50" charset="-128"/>
              </a:rPr>
              <a:t>14:</a:t>
            </a:r>
            <a:r>
              <a:rPr lang="en-US" altLang="ja-JP" sz="800" dirty="0">
                <a:latin typeface="Meiryo UI" panose="020B0604030504040204" pitchFamily="50" charset="-128"/>
                <a:ea typeface="Meiryo UI" panose="020B0604030504040204" pitchFamily="50" charset="-128"/>
              </a:rPr>
              <a:t>1</a:t>
            </a:r>
            <a:r>
              <a:rPr kumimoji="1" lang="en-US" altLang="ja-JP" sz="800" dirty="0">
                <a:latin typeface="Meiryo UI" panose="020B0604030504040204" pitchFamily="50" charset="-128"/>
                <a:ea typeface="Meiryo UI" panose="020B0604030504040204" pitchFamily="50" charset="-128"/>
              </a:rPr>
              <a:t>5</a:t>
            </a:r>
          </a:p>
        </p:txBody>
      </p:sp>
      <p:sp>
        <p:nvSpPr>
          <p:cNvPr id="24" name="テキスト ボックス 23">
            <a:extLst>
              <a:ext uri="{FF2B5EF4-FFF2-40B4-BE49-F238E27FC236}">
                <a16:creationId xmlns:a16="http://schemas.microsoft.com/office/drawing/2014/main" id="{5C90620A-03D5-46FE-8A12-26741F47B65A}"/>
              </a:ext>
            </a:extLst>
          </p:cNvPr>
          <p:cNvSpPr txBox="1"/>
          <p:nvPr/>
        </p:nvSpPr>
        <p:spPr>
          <a:xfrm>
            <a:off x="2781947" y="1145575"/>
            <a:ext cx="3928423" cy="1041311"/>
          </a:xfrm>
          <a:prstGeom prst="rect">
            <a:avLst/>
          </a:prstGeom>
          <a:noFill/>
        </p:spPr>
        <p:txBody>
          <a:bodyPr wrap="square" rtlCol="0">
            <a:spAutoFit/>
          </a:bodyPr>
          <a:lstStyle/>
          <a:p>
            <a:pPr>
              <a:spcBef>
                <a:spcPts val="200"/>
              </a:spcBef>
            </a:pPr>
            <a:r>
              <a:rPr lang="ja-JP" altLang="en-US" sz="1100" dirty="0">
                <a:latin typeface="Meiryo UI" panose="020B0604030504040204" pitchFamily="50" charset="-128"/>
                <a:ea typeface="Meiryo UI" panose="020B0604030504040204" pitchFamily="50" charset="-128"/>
              </a:rPr>
              <a:t>「それでは講演に移らせて頂きます。</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最初の講演は「治療・仕事について」。</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お話をさせていただきますのは</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smtClean="0">
                <a:latin typeface="Meiryo UI" panose="020B0604030504040204" pitchFamily="50" charset="-128"/>
                <a:ea typeface="Meiryo UI" panose="020B0604030504040204" pitchFamily="50" charset="-128"/>
              </a:rPr>
              <a:t>（講演者のご紹介）です</a:t>
            </a:r>
            <a:r>
              <a:rPr lang="ja-JP" altLang="en-US" sz="1100" dirty="0">
                <a:latin typeface="Meiryo UI" panose="020B0604030504040204" pitchFamily="50" charset="-128"/>
                <a:ea typeface="Meiryo UI" panose="020B0604030504040204" pitchFamily="50" charset="-128"/>
              </a:rPr>
              <a:t>。</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smtClean="0">
                <a:latin typeface="Meiryo UI" panose="020B0604030504040204" pitchFamily="50" charset="-128"/>
                <a:ea typeface="Meiryo UI" panose="020B0604030504040204" pitchFamily="50" charset="-128"/>
              </a:rPr>
              <a:t>よろしく</a:t>
            </a:r>
            <a:r>
              <a:rPr lang="ja-JP" altLang="en-US" sz="1100" dirty="0">
                <a:latin typeface="Meiryo UI" panose="020B0604030504040204" pitchFamily="50" charset="-128"/>
                <a:ea typeface="Meiryo UI" panose="020B0604030504040204" pitchFamily="50" charset="-128"/>
              </a:rPr>
              <a:t>お願いいたします</a:t>
            </a:r>
            <a:r>
              <a:rPr kumimoji="1" lang="ja-JP" altLang="en-US" sz="1100" dirty="0">
                <a:latin typeface="Meiryo UI" panose="020B0604030504040204" pitchFamily="50" charset="-128"/>
                <a:ea typeface="Meiryo UI" panose="020B0604030504040204" pitchFamily="50" charset="-128"/>
              </a:rPr>
              <a:t>」</a:t>
            </a:r>
            <a:endParaRPr kumimoji="1" lang="en-US" altLang="ja-JP" sz="1100" dirty="0">
              <a:latin typeface="Meiryo UI" panose="020B0604030504040204" pitchFamily="50" charset="-128"/>
              <a:ea typeface="Meiryo UI" panose="020B0604030504040204" pitchFamily="50" charset="-128"/>
            </a:endParaRPr>
          </a:p>
        </p:txBody>
      </p:sp>
      <p:sp>
        <p:nvSpPr>
          <p:cNvPr id="31" name="テキスト ボックス 30">
            <a:extLst>
              <a:ext uri="{FF2B5EF4-FFF2-40B4-BE49-F238E27FC236}">
                <a16:creationId xmlns:a16="http://schemas.microsoft.com/office/drawing/2014/main" id="{1ACD43FD-3423-4655-8236-7D22FE63152A}"/>
              </a:ext>
            </a:extLst>
          </p:cNvPr>
          <p:cNvSpPr txBox="1"/>
          <p:nvPr/>
        </p:nvSpPr>
        <p:spPr>
          <a:xfrm>
            <a:off x="2825310" y="4298744"/>
            <a:ext cx="3888651" cy="261610"/>
          </a:xfrm>
          <a:prstGeom prst="rect">
            <a:avLst/>
          </a:prstGeom>
          <a:noFill/>
        </p:spPr>
        <p:txBody>
          <a:bodyPr wrap="square" rtlCol="0">
            <a:spAutoFit/>
          </a:bodyPr>
          <a:lstStyle/>
          <a:p>
            <a:pPr>
              <a:spcBef>
                <a:spcPts val="200"/>
              </a:spcBef>
            </a:pPr>
            <a:r>
              <a:rPr kumimoji="1" lang="ja-JP" altLang="en-US"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ありがとう</a:t>
            </a:r>
            <a:r>
              <a:rPr lang="ja-JP" altLang="en-US" sz="1100" dirty="0">
                <a:latin typeface="Meiryo UI" panose="020B0604030504040204" pitchFamily="50" charset="-128"/>
                <a:ea typeface="Meiryo UI" panose="020B0604030504040204" pitchFamily="50" charset="-128"/>
              </a:rPr>
              <a:t>ございました」</a:t>
            </a:r>
            <a:endParaRPr kumimoji="1" lang="en-US" altLang="ja-JP" sz="1100" dirty="0">
              <a:latin typeface="Meiryo UI" panose="020B0604030504040204" pitchFamily="50" charset="-128"/>
              <a:ea typeface="Meiryo UI" panose="020B0604030504040204" pitchFamily="50" charset="-128"/>
            </a:endParaRPr>
          </a:p>
        </p:txBody>
      </p:sp>
      <p:sp>
        <p:nvSpPr>
          <p:cNvPr id="33" name="テキスト ボックス 32">
            <a:extLst>
              <a:ext uri="{FF2B5EF4-FFF2-40B4-BE49-F238E27FC236}">
                <a16:creationId xmlns:a16="http://schemas.microsoft.com/office/drawing/2014/main" id="{DD8972A1-2841-49A9-B19C-83BED82716DE}"/>
              </a:ext>
            </a:extLst>
          </p:cNvPr>
          <p:cNvSpPr txBox="1"/>
          <p:nvPr/>
        </p:nvSpPr>
        <p:spPr>
          <a:xfrm>
            <a:off x="3189887" y="3938704"/>
            <a:ext cx="34739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a:t>
            </a:r>
            <a:r>
              <a:rPr lang="ja-JP" altLang="en-US" sz="900" dirty="0">
                <a:latin typeface="Meiryo UI" panose="020B0604030504040204" pitchFamily="50" charset="-128"/>
                <a:ea typeface="Meiryo UI" panose="020B0604030504040204" pitchFamily="50" charset="-128"/>
              </a:rPr>
              <a:t>終了で自席</a:t>
            </a:r>
            <a:r>
              <a:rPr kumimoji="1" lang="ja-JP" altLang="en-US" sz="900" dirty="0">
                <a:latin typeface="Meiryo UI" panose="020B0604030504040204" pitchFamily="50" charset="-128"/>
                <a:ea typeface="Meiryo UI" panose="020B0604030504040204" pitchFamily="50" charset="-128"/>
              </a:rPr>
              <a:t>へ</a:t>
            </a:r>
          </a:p>
        </p:txBody>
      </p:sp>
      <p:sp>
        <p:nvSpPr>
          <p:cNvPr id="39" name="テキスト ボックス 38">
            <a:extLst>
              <a:ext uri="{FF2B5EF4-FFF2-40B4-BE49-F238E27FC236}">
                <a16:creationId xmlns:a16="http://schemas.microsoft.com/office/drawing/2014/main" id="{2CEAD58E-007A-41BF-BB83-D0C13B80E818}"/>
              </a:ext>
            </a:extLst>
          </p:cNvPr>
          <p:cNvSpPr txBox="1"/>
          <p:nvPr/>
        </p:nvSpPr>
        <p:spPr>
          <a:xfrm>
            <a:off x="110704" y="4573793"/>
            <a:ext cx="531440" cy="215444"/>
          </a:xfrm>
          <a:prstGeom prst="rect">
            <a:avLst/>
          </a:prstGeom>
          <a:noFill/>
        </p:spPr>
        <p:txBody>
          <a:bodyPr wrap="square" rtlCol="0">
            <a:spAutoFit/>
          </a:bodyPr>
          <a:lstStyle/>
          <a:p>
            <a:pPr algn="r"/>
            <a:r>
              <a:rPr kumimoji="1" lang="en-US" altLang="ja-JP" sz="800" dirty="0">
                <a:latin typeface="Meiryo UI" panose="020B0604030504040204" pitchFamily="50" charset="-128"/>
                <a:ea typeface="Meiryo UI" panose="020B0604030504040204" pitchFamily="50" charset="-128"/>
              </a:rPr>
              <a:t>13:55</a:t>
            </a:r>
          </a:p>
        </p:txBody>
      </p:sp>
      <p:sp>
        <p:nvSpPr>
          <p:cNvPr id="43" name="正方形/長方形 42">
            <a:extLst>
              <a:ext uri="{FF2B5EF4-FFF2-40B4-BE49-F238E27FC236}">
                <a16:creationId xmlns:a16="http://schemas.microsoft.com/office/drawing/2014/main" id="{A7FCBBAB-1D44-4F39-9396-9AC4266C462C}"/>
              </a:ext>
            </a:extLst>
          </p:cNvPr>
          <p:cNvSpPr/>
          <p:nvPr/>
        </p:nvSpPr>
        <p:spPr>
          <a:xfrm>
            <a:off x="734966" y="6768217"/>
            <a:ext cx="1130993" cy="64807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ja-JP" altLang="en-US" sz="1000" dirty="0">
                <a:latin typeface="Meiryo UI" panose="020B0604030504040204" pitchFamily="50" charset="-128"/>
                <a:ea typeface="Meiryo UI" panose="020B0604030504040204" pitchFamily="50" charset="-128"/>
              </a:rPr>
              <a:t>緩和ケア普及啓発</a:t>
            </a:r>
            <a:endParaRPr lang="en-US" altLang="ja-JP" sz="1000" dirty="0">
              <a:latin typeface="Meiryo UI" panose="020B0604030504040204" pitchFamily="50" charset="-128"/>
              <a:ea typeface="Meiryo UI" panose="020B0604030504040204" pitchFamily="50" charset="-128"/>
            </a:endParaRPr>
          </a:p>
          <a:p>
            <a:pPr algn="ctr"/>
            <a:r>
              <a:rPr lang="ja-JP" altLang="en-US" sz="1000" dirty="0">
                <a:latin typeface="Meiryo UI" panose="020B0604030504040204" pitchFamily="50" charset="-128"/>
                <a:ea typeface="Meiryo UI" panose="020B0604030504040204" pitchFamily="50" charset="-128"/>
              </a:rPr>
              <a:t>ツールセット スライド</a:t>
            </a:r>
            <a:endParaRPr lang="en-US" altLang="ja-JP" sz="1000" dirty="0">
              <a:latin typeface="Meiryo UI" panose="020B0604030504040204" pitchFamily="50" charset="-128"/>
              <a:ea typeface="Meiryo UI" panose="020B0604030504040204" pitchFamily="50" charset="-128"/>
            </a:endParaRPr>
          </a:p>
          <a:p>
            <a:pPr algn="ctr"/>
            <a:r>
              <a:rPr lang="ja-JP" altLang="en-US" sz="1000" dirty="0" smtClean="0">
                <a:latin typeface="Meiryo UI" panose="020B0604030504040204" pitchFamily="50" charset="-128"/>
                <a:ea typeface="Meiryo UI" panose="020B0604030504040204" pitchFamily="50" charset="-128"/>
              </a:rPr>
              <a:t>生活</a:t>
            </a:r>
            <a:r>
              <a:rPr lang="ja-JP" altLang="en-US" sz="1000" dirty="0">
                <a:latin typeface="Meiryo UI" panose="020B0604030504040204" pitchFamily="50" charset="-128"/>
                <a:ea typeface="Meiryo UI" panose="020B0604030504040204" pitchFamily="50" charset="-128"/>
              </a:rPr>
              <a:t>・子どもに</a:t>
            </a:r>
            <a:r>
              <a:rPr lang="ja-JP" altLang="en-US" sz="1000" dirty="0" smtClean="0">
                <a:latin typeface="Meiryo UI" panose="020B0604030504040204" pitchFamily="50" charset="-128"/>
                <a:ea typeface="Meiryo UI" panose="020B0604030504040204" pitchFamily="50" charset="-128"/>
              </a:rPr>
              <a:t>ついて</a:t>
            </a:r>
            <a:endParaRPr kumimoji="1" lang="ja-JP" altLang="en-US" sz="1000" dirty="0">
              <a:solidFill>
                <a:schemeClr val="bg1"/>
              </a:solidFill>
              <a:latin typeface="Meiryo UI" panose="020B0604030504040204" pitchFamily="50" charset="-128"/>
              <a:ea typeface="Meiryo UI" panose="020B0604030504040204" pitchFamily="50" charset="-128"/>
            </a:endParaRPr>
          </a:p>
        </p:txBody>
      </p:sp>
      <p:sp>
        <p:nvSpPr>
          <p:cNvPr id="44" name="正方形/長方形 43">
            <a:extLst>
              <a:ext uri="{FF2B5EF4-FFF2-40B4-BE49-F238E27FC236}">
                <a16:creationId xmlns:a16="http://schemas.microsoft.com/office/drawing/2014/main" id="{A4B2BD4B-1125-4A1D-9FF5-75F414A23C40}"/>
              </a:ext>
            </a:extLst>
          </p:cNvPr>
          <p:cNvSpPr/>
          <p:nvPr/>
        </p:nvSpPr>
        <p:spPr>
          <a:xfrm>
            <a:off x="2946079" y="6681192"/>
            <a:ext cx="3456384" cy="106489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テキスト ボックス 44">
            <a:extLst>
              <a:ext uri="{FF2B5EF4-FFF2-40B4-BE49-F238E27FC236}">
                <a16:creationId xmlns:a16="http://schemas.microsoft.com/office/drawing/2014/main" id="{5545EA54-CFFA-4A55-8835-B29E8AC55682}"/>
              </a:ext>
            </a:extLst>
          </p:cNvPr>
          <p:cNvSpPr txBox="1"/>
          <p:nvPr/>
        </p:nvSpPr>
        <p:spPr>
          <a:xfrm>
            <a:off x="2873935" y="6982806"/>
            <a:ext cx="3600671" cy="461665"/>
          </a:xfrm>
          <a:prstGeom prst="rect">
            <a:avLst/>
          </a:prstGeom>
          <a:noFill/>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rPr>
              <a:t>「生活・子どもについて」</a:t>
            </a:r>
            <a:endParaRPr lang="en-US" altLang="ja-JP" sz="1200" dirty="0">
              <a:latin typeface="Meiryo UI" panose="020B0604030504040204" pitchFamily="50" charset="-128"/>
              <a:ea typeface="Meiryo UI" panose="020B0604030504040204" pitchFamily="50" charset="-128"/>
            </a:endParaRPr>
          </a:p>
          <a:p>
            <a:pPr algn="ctr"/>
            <a:r>
              <a:rPr lang="ja-JP" altLang="en-US" sz="1200" dirty="0" smtClean="0">
                <a:latin typeface="Meiryo UI" panose="020B0604030504040204" pitchFamily="50" charset="-128"/>
                <a:ea typeface="Meiryo UI" panose="020B0604030504040204" pitchFamily="50" charset="-128"/>
              </a:rPr>
              <a:t>（</a:t>
            </a:r>
            <a:r>
              <a:rPr lang="en-US" altLang="ja-JP" sz="1200" dirty="0">
                <a:latin typeface="Meiryo UI" panose="020B0604030504040204" pitchFamily="50" charset="-128"/>
                <a:ea typeface="Meiryo UI" panose="020B0604030504040204" pitchFamily="50" charset="-128"/>
              </a:rPr>
              <a:t>20</a:t>
            </a:r>
            <a:r>
              <a:rPr lang="ja-JP" altLang="en-US" sz="1200" dirty="0">
                <a:latin typeface="Meiryo UI" panose="020B0604030504040204" pitchFamily="50" charset="-128"/>
                <a:ea typeface="Meiryo UI" panose="020B0604030504040204" pitchFamily="50" charset="-128"/>
              </a:rPr>
              <a:t>分）</a:t>
            </a:r>
          </a:p>
        </p:txBody>
      </p:sp>
      <p:sp>
        <p:nvSpPr>
          <p:cNvPr id="46" name="テキスト ボックス 45">
            <a:extLst>
              <a:ext uri="{FF2B5EF4-FFF2-40B4-BE49-F238E27FC236}">
                <a16:creationId xmlns:a16="http://schemas.microsoft.com/office/drawing/2014/main" id="{4683761E-E85C-4848-A53C-A7F8D62368CE}"/>
              </a:ext>
            </a:extLst>
          </p:cNvPr>
          <p:cNvSpPr txBox="1"/>
          <p:nvPr/>
        </p:nvSpPr>
        <p:spPr>
          <a:xfrm>
            <a:off x="3144798" y="6177136"/>
            <a:ext cx="3473908"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a:t>
            </a:r>
            <a:r>
              <a:rPr lang="ja-JP" altLang="en-US" sz="900" dirty="0">
                <a:latin typeface="Meiryo UI" panose="020B0604030504040204" pitchFamily="50" charset="-128"/>
                <a:ea typeface="Meiryo UI" panose="020B0604030504040204" pitchFamily="50" charset="-128"/>
              </a:rPr>
              <a:t>講演者</a:t>
            </a:r>
            <a:r>
              <a:rPr kumimoji="1" lang="ja-JP" altLang="en-US" sz="900" dirty="0" smtClean="0">
                <a:latin typeface="Meiryo UI" panose="020B0604030504040204" pitchFamily="50" charset="-128"/>
                <a:ea typeface="Meiryo UI" panose="020B0604030504040204" pitchFamily="50" charset="-128"/>
              </a:rPr>
              <a:t>、</a:t>
            </a:r>
            <a:r>
              <a:rPr kumimoji="1" lang="ja-JP" altLang="en-US" sz="900" dirty="0">
                <a:latin typeface="Meiryo UI" panose="020B0604030504040204" pitchFamily="50" charset="-128"/>
                <a:ea typeface="Meiryo UI" panose="020B0604030504040204" pitchFamily="50" charset="-128"/>
              </a:rPr>
              <a:t>演台へ</a:t>
            </a:r>
          </a:p>
        </p:txBody>
      </p:sp>
      <p:sp>
        <p:nvSpPr>
          <p:cNvPr id="47" name="テキスト ボックス 46">
            <a:extLst>
              <a:ext uri="{FF2B5EF4-FFF2-40B4-BE49-F238E27FC236}">
                <a16:creationId xmlns:a16="http://schemas.microsoft.com/office/drawing/2014/main" id="{BC6D90B8-255D-4CC9-9D50-E781F3329235}"/>
              </a:ext>
            </a:extLst>
          </p:cNvPr>
          <p:cNvSpPr txBox="1"/>
          <p:nvPr/>
        </p:nvSpPr>
        <p:spPr>
          <a:xfrm>
            <a:off x="2803082" y="5097016"/>
            <a:ext cx="3928423" cy="846386"/>
          </a:xfrm>
          <a:prstGeom prst="rect">
            <a:avLst/>
          </a:prstGeom>
          <a:noFill/>
        </p:spPr>
        <p:txBody>
          <a:bodyPr wrap="square" rtlCol="0">
            <a:spAutoFit/>
          </a:bodyPr>
          <a:lstStyle/>
          <a:p>
            <a:pPr>
              <a:spcBef>
                <a:spcPts val="200"/>
              </a:spcBef>
            </a:pPr>
            <a:r>
              <a:rPr lang="ja-JP" altLang="en-US" sz="1100" dirty="0">
                <a:latin typeface="Meiryo UI" panose="020B0604030504040204" pitchFamily="50" charset="-128"/>
                <a:ea typeface="Meiryo UI" panose="020B0604030504040204" pitchFamily="50" charset="-128"/>
              </a:rPr>
              <a:t>「続いての講演は「生活・子どもについて」。</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お話をさせていただきますのは</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（講演者のご紹介</a:t>
            </a:r>
            <a:r>
              <a:rPr lang="ja-JP" altLang="en-US" sz="1100" dirty="0" smtClean="0">
                <a:latin typeface="Meiryo UI" panose="020B0604030504040204" pitchFamily="50" charset="-128"/>
                <a:ea typeface="Meiryo UI" panose="020B0604030504040204" pitchFamily="50" charset="-128"/>
              </a:rPr>
              <a:t>）です</a:t>
            </a:r>
            <a:r>
              <a:rPr lang="ja-JP" altLang="en-US" sz="1100" dirty="0">
                <a:latin typeface="Meiryo UI" panose="020B0604030504040204" pitchFamily="50" charset="-128"/>
                <a:ea typeface="Meiryo UI" panose="020B0604030504040204" pitchFamily="50" charset="-128"/>
              </a:rPr>
              <a:t>。</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smtClean="0">
                <a:latin typeface="Meiryo UI" panose="020B0604030504040204" pitchFamily="50" charset="-128"/>
                <a:ea typeface="Meiryo UI" panose="020B0604030504040204" pitchFamily="50" charset="-128"/>
              </a:rPr>
              <a:t>よろしく</a:t>
            </a:r>
            <a:r>
              <a:rPr lang="ja-JP" altLang="en-US" sz="1100" dirty="0">
                <a:latin typeface="Meiryo UI" panose="020B0604030504040204" pitchFamily="50" charset="-128"/>
                <a:ea typeface="Meiryo UI" panose="020B0604030504040204" pitchFamily="50" charset="-128"/>
              </a:rPr>
              <a:t>お願いいたします</a:t>
            </a:r>
            <a:r>
              <a:rPr kumimoji="1" lang="ja-JP" altLang="en-US" sz="1100" dirty="0">
                <a:latin typeface="Meiryo UI" panose="020B0604030504040204" pitchFamily="50" charset="-128"/>
                <a:ea typeface="Meiryo UI" panose="020B0604030504040204" pitchFamily="50" charset="-128"/>
              </a:rPr>
              <a:t>」</a:t>
            </a:r>
            <a:endParaRPr kumimoji="1" lang="en-US" altLang="ja-JP" sz="1100" dirty="0">
              <a:latin typeface="Meiryo UI" panose="020B0604030504040204" pitchFamily="50" charset="-128"/>
              <a:ea typeface="Meiryo UI" panose="020B0604030504040204" pitchFamily="50" charset="-128"/>
            </a:endParaRPr>
          </a:p>
        </p:txBody>
      </p:sp>
      <p:sp>
        <p:nvSpPr>
          <p:cNvPr id="48" name="テキスト ボックス 47">
            <a:extLst>
              <a:ext uri="{FF2B5EF4-FFF2-40B4-BE49-F238E27FC236}">
                <a16:creationId xmlns:a16="http://schemas.microsoft.com/office/drawing/2014/main" id="{9A1B0C4F-986C-4302-B33A-FECB2DA4083E}"/>
              </a:ext>
            </a:extLst>
          </p:cNvPr>
          <p:cNvSpPr txBox="1"/>
          <p:nvPr/>
        </p:nvSpPr>
        <p:spPr>
          <a:xfrm>
            <a:off x="2780928" y="8382714"/>
            <a:ext cx="3888651" cy="261610"/>
          </a:xfrm>
          <a:prstGeom prst="rect">
            <a:avLst/>
          </a:prstGeom>
          <a:noFill/>
        </p:spPr>
        <p:txBody>
          <a:bodyPr wrap="square" rtlCol="0">
            <a:spAutoFit/>
          </a:bodyPr>
          <a:lstStyle/>
          <a:p>
            <a:pPr>
              <a:spcBef>
                <a:spcPts val="200"/>
              </a:spcBef>
            </a:pPr>
            <a:r>
              <a:rPr kumimoji="1" lang="ja-JP" altLang="en-US"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ありがとう</a:t>
            </a:r>
            <a:r>
              <a:rPr lang="ja-JP" altLang="en-US" sz="1100" dirty="0">
                <a:latin typeface="Meiryo UI" panose="020B0604030504040204" pitchFamily="50" charset="-128"/>
                <a:ea typeface="Meiryo UI" panose="020B0604030504040204" pitchFamily="50" charset="-128"/>
              </a:rPr>
              <a:t>ございました」</a:t>
            </a:r>
            <a:endParaRPr kumimoji="1" lang="en-US" altLang="ja-JP" sz="1100" dirty="0">
              <a:latin typeface="Meiryo UI" panose="020B0604030504040204" pitchFamily="50" charset="-128"/>
              <a:ea typeface="Meiryo UI" panose="020B0604030504040204" pitchFamily="50" charset="-128"/>
            </a:endParaRPr>
          </a:p>
        </p:txBody>
      </p:sp>
      <p:sp>
        <p:nvSpPr>
          <p:cNvPr id="49" name="テキスト ボックス 48">
            <a:extLst>
              <a:ext uri="{FF2B5EF4-FFF2-40B4-BE49-F238E27FC236}">
                <a16:creationId xmlns:a16="http://schemas.microsoft.com/office/drawing/2014/main" id="{DF11E874-6136-4130-9B5D-93DB6D2BDFB6}"/>
              </a:ext>
            </a:extLst>
          </p:cNvPr>
          <p:cNvSpPr txBox="1"/>
          <p:nvPr/>
        </p:nvSpPr>
        <p:spPr>
          <a:xfrm>
            <a:off x="3211022" y="7833320"/>
            <a:ext cx="34739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a:t>
            </a:r>
            <a:r>
              <a:rPr lang="ja-JP" altLang="en-US" sz="900" dirty="0">
                <a:latin typeface="Meiryo UI" panose="020B0604030504040204" pitchFamily="50" charset="-128"/>
                <a:ea typeface="Meiryo UI" panose="020B0604030504040204" pitchFamily="50" charset="-128"/>
              </a:rPr>
              <a:t>終了で自席</a:t>
            </a:r>
            <a:r>
              <a:rPr kumimoji="1" lang="ja-JP" altLang="en-US" sz="900" dirty="0">
                <a:latin typeface="Meiryo UI" panose="020B0604030504040204" pitchFamily="50" charset="-128"/>
                <a:ea typeface="Meiryo UI" panose="020B0604030504040204" pitchFamily="50" charset="-128"/>
              </a:rPr>
              <a:t>へ</a:t>
            </a:r>
          </a:p>
        </p:txBody>
      </p:sp>
      <p:sp>
        <p:nvSpPr>
          <p:cNvPr id="51" name="テキスト ボックス 50">
            <a:extLst>
              <a:ext uri="{FF2B5EF4-FFF2-40B4-BE49-F238E27FC236}">
                <a16:creationId xmlns:a16="http://schemas.microsoft.com/office/drawing/2014/main" id="{FBB21C91-F8E1-481F-80F3-05970B3B4F61}"/>
              </a:ext>
            </a:extLst>
          </p:cNvPr>
          <p:cNvSpPr txBox="1"/>
          <p:nvPr/>
        </p:nvSpPr>
        <p:spPr>
          <a:xfrm>
            <a:off x="2189609" y="2720752"/>
            <a:ext cx="735335" cy="830997"/>
          </a:xfrm>
          <a:prstGeom prst="rect">
            <a:avLst/>
          </a:prstGeom>
          <a:noFill/>
        </p:spPr>
        <p:txBody>
          <a:bodyPr wrap="square" rtlCol="0">
            <a:spAutoFit/>
          </a:bodyPr>
          <a:lstStyle/>
          <a:p>
            <a:pPr algn="ctr"/>
            <a:r>
              <a:rPr kumimoji="1" lang="ja-JP" altLang="en-US" sz="800" dirty="0" smtClean="0">
                <a:latin typeface="Meiryo UI" panose="020B0604030504040204" pitchFamily="50" charset="-128"/>
                <a:ea typeface="Meiryo UI" panose="020B0604030504040204" pitchFamily="50" charset="-128"/>
              </a:rPr>
              <a:t>スクリーン</a:t>
            </a:r>
            <a:endParaRPr kumimoji="1" lang="en-US" altLang="ja-JP" sz="800" dirty="0" smtClean="0">
              <a:latin typeface="Meiryo UI" panose="020B0604030504040204" pitchFamily="50" charset="-128"/>
              <a:ea typeface="Meiryo UI" panose="020B0604030504040204" pitchFamily="50" charset="-128"/>
            </a:endParaRPr>
          </a:p>
          <a:p>
            <a:pPr algn="ctr"/>
            <a:r>
              <a:rPr kumimoji="1" lang="ja-JP" altLang="en-US" sz="800" dirty="0" smtClean="0">
                <a:latin typeface="Meiryo UI" panose="020B0604030504040204" pitchFamily="50" charset="-128"/>
                <a:ea typeface="Meiryo UI" panose="020B0604030504040204" pitchFamily="50" charset="-128"/>
              </a:rPr>
              <a:t>が</a:t>
            </a:r>
            <a:endParaRPr kumimoji="1" lang="en-US" altLang="ja-JP" sz="800" dirty="0" smtClean="0">
              <a:latin typeface="Meiryo UI" panose="020B0604030504040204" pitchFamily="50" charset="-128"/>
              <a:ea typeface="Meiryo UI" panose="020B0604030504040204" pitchFamily="50" charset="-128"/>
            </a:endParaRPr>
          </a:p>
          <a:p>
            <a:pPr algn="ctr"/>
            <a:r>
              <a:rPr lang="ja-JP" altLang="en-US" sz="800" dirty="0" smtClean="0">
                <a:latin typeface="Meiryo UI" panose="020B0604030504040204" pitchFamily="50" charset="-128"/>
                <a:ea typeface="Meiryo UI" panose="020B0604030504040204" pitchFamily="50" charset="-128"/>
              </a:rPr>
              <a:t>見える</a:t>
            </a:r>
            <a:endParaRPr lang="en-US" altLang="ja-JP" sz="800" dirty="0" smtClean="0">
              <a:latin typeface="Meiryo UI" panose="020B0604030504040204" pitchFamily="50" charset="-128"/>
              <a:ea typeface="Meiryo UI" panose="020B0604030504040204" pitchFamily="50" charset="-128"/>
            </a:endParaRPr>
          </a:p>
          <a:p>
            <a:pPr algn="ctr"/>
            <a:r>
              <a:rPr lang="ja-JP" altLang="en-US" sz="800" dirty="0" smtClean="0">
                <a:latin typeface="Meiryo UI" panose="020B0604030504040204" pitchFamily="50" charset="-128"/>
                <a:ea typeface="Meiryo UI" panose="020B0604030504040204" pitchFamily="50" charset="-128"/>
              </a:rPr>
              <a:t>くらい</a:t>
            </a:r>
            <a:endParaRPr lang="en-US" altLang="ja-JP" sz="800" dirty="0" smtClean="0">
              <a:latin typeface="Meiryo UI" panose="020B0604030504040204" pitchFamily="50" charset="-128"/>
              <a:ea typeface="Meiryo UI" panose="020B0604030504040204" pitchFamily="50" charset="-128"/>
            </a:endParaRPr>
          </a:p>
          <a:p>
            <a:pPr algn="ctr"/>
            <a:r>
              <a:rPr lang="ja-JP" altLang="en-US" sz="800" dirty="0" smtClean="0">
                <a:latin typeface="Meiryo UI" panose="020B0604030504040204" pitchFamily="50" charset="-128"/>
                <a:ea typeface="Meiryo UI" panose="020B0604030504040204" pitchFamily="50" charset="-128"/>
              </a:rPr>
              <a:t>の</a:t>
            </a:r>
            <a:endParaRPr lang="en-US" altLang="ja-JP" sz="800" dirty="0" smtClean="0">
              <a:latin typeface="Meiryo UI" panose="020B0604030504040204" pitchFamily="50" charset="-128"/>
              <a:ea typeface="Meiryo UI" panose="020B0604030504040204" pitchFamily="50" charset="-128"/>
            </a:endParaRPr>
          </a:p>
          <a:p>
            <a:pPr algn="ctr"/>
            <a:r>
              <a:rPr kumimoji="1" lang="ja-JP" altLang="en-US" sz="800" dirty="0">
                <a:latin typeface="Meiryo UI" panose="020B0604030504040204" pitchFamily="50" charset="-128"/>
                <a:ea typeface="Meiryo UI" panose="020B0604030504040204" pitchFamily="50" charset="-128"/>
              </a:rPr>
              <a:t>明るさに</a:t>
            </a:r>
          </a:p>
        </p:txBody>
      </p:sp>
      <p:cxnSp>
        <p:nvCxnSpPr>
          <p:cNvPr id="28" name="直線コネクタ 27"/>
          <p:cNvCxnSpPr/>
          <p:nvPr/>
        </p:nvCxnSpPr>
        <p:spPr>
          <a:xfrm>
            <a:off x="137767" y="4880992"/>
            <a:ext cx="6480939" cy="0"/>
          </a:xfrm>
          <a:prstGeom prst="line">
            <a:avLst/>
          </a:prstGeom>
          <a:ln>
            <a:solidFill>
              <a:srgbClr val="002060"/>
            </a:solidFill>
            <a:prstDash val="dash"/>
          </a:ln>
        </p:spPr>
        <p:style>
          <a:lnRef idx="1">
            <a:schemeClr val="accent1"/>
          </a:lnRef>
          <a:fillRef idx="0">
            <a:schemeClr val="accent1"/>
          </a:fillRef>
          <a:effectRef idx="0">
            <a:schemeClr val="accent1"/>
          </a:effectRef>
          <a:fontRef idx="minor">
            <a:schemeClr val="tx1"/>
          </a:fontRef>
        </p:style>
      </p:cxnSp>
      <p:sp>
        <p:nvSpPr>
          <p:cNvPr id="29" name="正方形/長方形 28"/>
          <p:cNvSpPr/>
          <p:nvPr/>
        </p:nvSpPr>
        <p:spPr>
          <a:xfrm>
            <a:off x="692696" y="1209057"/>
            <a:ext cx="1152128" cy="66285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dirty="0">
                <a:latin typeface="Meiryo UI" panose="020B0604030504040204" pitchFamily="50" charset="-128"/>
                <a:ea typeface="Meiryo UI" panose="020B0604030504040204" pitchFamily="50" charset="-128"/>
              </a:rPr>
              <a:t>緩和</a:t>
            </a:r>
            <a:r>
              <a:rPr lang="ja-JP" altLang="en-US" sz="1050" dirty="0" smtClean="0">
                <a:latin typeface="Meiryo UI" panose="020B0604030504040204" pitchFamily="50" charset="-128"/>
                <a:ea typeface="Meiryo UI" panose="020B0604030504040204" pitchFamily="50" charset="-128"/>
              </a:rPr>
              <a:t>ケア普及啓発</a:t>
            </a:r>
            <a:r>
              <a:rPr lang="ja-JP" altLang="en-US" sz="1050" dirty="0">
                <a:latin typeface="Meiryo UI" panose="020B0604030504040204" pitchFamily="50" charset="-128"/>
                <a:ea typeface="Meiryo UI" panose="020B0604030504040204" pitchFamily="50" charset="-128"/>
              </a:rPr>
              <a:t>ツールセット</a:t>
            </a:r>
            <a:endParaRPr lang="en-US" altLang="ja-JP" sz="1050" dirty="0">
              <a:latin typeface="Meiryo UI" panose="020B0604030504040204" pitchFamily="50" charset="-128"/>
              <a:ea typeface="Meiryo UI" panose="020B0604030504040204" pitchFamily="50" charset="-128"/>
            </a:endParaRPr>
          </a:p>
          <a:p>
            <a:pPr algn="ctr"/>
            <a:r>
              <a:rPr lang="ja-JP" altLang="en-US" sz="1050" dirty="0" smtClean="0">
                <a:latin typeface="Meiryo UI" panose="020B0604030504040204" pitchFamily="50" charset="-128"/>
                <a:ea typeface="Meiryo UI" panose="020B0604030504040204" pitchFamily="50" charset="-128"/>
              </a:rPr>
              <a:t>スライド </a:t>
            </a:r>
            <a:r>
              <a:rPr lang="en-US" altLang="ja-JP" sz="1050" dirty="0" smtClean="0">
                <a:latin typeface="Meiryo UI" panose="020B0604030504040204" pitchFamily="50" charset="-128"/>
                <a:ea typeface="Meiryo UI" panose="020B0604030504040204" pitchFamily="50" charset="-128"/>
              </a:rPr>
              <a:t>2</a:t>
            </a:r>
            <a:r>
              <a:rPr lang="ja-JP" altLang="en-US" sz="1050" dirty="0" smtClean="0">
                <a:latin typeface="Meiryo UI" panose="020B0604030504040204" pitchFamily="50" charset="-128"/>
                <a:ea typeface="Meiryo UI" panose="020B0604030504040204" pitchFamily="50" charset="-128"/>
              </a:rPr>
              <a:t>枚目</a:t>
            </a:r>
            <a:endParaRPr lang="en-US" altLang="ja-JP" sz="1050" dirty="0">
              <a:latin typeface="Meiryo UI" panose="020B0604030504040204" pitchFamily="50" charset="-128"/>
              <a:ea typeface="Meiryo UI" panose="020B0604030504040204" pitchFamily="50" charset="-128"/>
            </a:endParaRPr>
          </a:p>
          <a:p>
            <a:pPr algn="ctr"/>
            <a:r>
              <a:rPr kumimoji="1" lang="ja-JP" altLang="en-US" sz="1050" dirty="0" smtClean="0">
                <a:latin typeface="Meiryo UI" panose="020B0604030504040204" pitchFamily="50" charset="-128"/>
                <a:ea typeface="Meiryo UI" panose="020B0604030504040204" pitchFamily="50" charset="-128"/>
              </a:rPr>
              <a:t>テーマ中扉</a:t>
            </a:r>
            <a:endParaRPr kumimoji="1" lang="ja-JP" altLang="en-US" sz="1050" dirty="0">
              <a:latin typeface="Meiryo UI" panose="020B0604030504040204" pitchFamily="50" charset="-128"/>
              <a:ea typeface="Meiryo UI" panose="020B0604030504040204" pitchFamily="50" charset="-128"/>
            </a:endParaRPr>
          </a:p>
        </p:txBody>
      </p:sp>
      <p:sp>
        <p:nvSpPr>
          <p:cNvPr id="30" name="正方形/長方形 29"/>
          <p:cNvSpPr/>
          <p:nvPr/>
        </p:nvSpPr>
        <p:spPr>
          <a:xfrm>
            <a:off x="692696" y="5129371"/>
            <a:ext cx="1152128" cy="66285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dirty="0">
                <a:latin typeface="Meiryo UI" panose="020B0604030504040204" pitchFamily="50" charset="-128"/>
                <a:ea typeface="Meiryo UI" panose="020B0604030504040204" pitchFamily="50" charset="-128"/>
              </a:rPr>
              <a:t>緩和ケア普及啓発ツールセット</a:t>
            </a:r>
            <a:endParaRPr lang="en-US" altLang="ja-JP" sz="1050" dirty="0">
              <a:latin typeface="Meiryo UI" panose="020B0604030504040204" pitchFamily="50" charset="-128"/>
              <a:ea typeface="Meiryo UI" panose="020B0604030504040204" pitchFamily="50" charset="-128"/>
            </a:endParaRPr>
          </a:p>
          <a:p>
            <a:pPr algn="ctr"/>
            <a:r>
              <a:rPr lang="ja-JP" altLang="en-US" sz="1050" dirty="0">
                <a:latin typeface="Meiryo UI" panose="020B0604030504040204" pitchFamily="50" charset="-128"/>
                <a:ea typeface="Meiryo UI" panose="020B0604030504040204" pitchFamily="50" charset="-128"/>
              </a:rPr>
              <a:t>スライド </a:t>
            </a:r>
            <a:r>
              <a:rPr lang="en-US" altLang="ja-JP" sz="1050" dirty="0">
                <a:latin typeface="Meiryo UI" panose="020B0604030504040204" pitchFamily="50" charset="-128"/>
                <a:ea typeface="Meiryo UI" panose="020B0604030504040204" pitchFamily="50" charset="-128"/>
              </a:rPr>
              <a:t>2</a:t>
            </a:r>
            <a:r>
              <a:rPr lang="ja-JP" altLang="en-US" sz="1050" dirty="0" smtClean="0">
                <a:latin typeface="Meiryo UI" panose="020B0604030504040204" pitchFamily="50" charset="-128"/>
                <a:ea typeface="Meiryo UI" panose="020B0604030504040204" pitchFamily="50" charset="-128"/>
              </a:rPr>
              <a:t>枚目</a:t>
            </a:r>
            <a:endParaRPr lang="en-US" altLang="ja-JP" sz="1050" dirty="0">
              <a:latin typeface="Meiryo UI" panose="020B0604030504040204" pitchFamily="50" charset="-128"/>
              <a:ea typeface="Meiryo UI" panose="020B0604030504040204" pitchFamily="50" charset="-128"/>
            </a:endParaRPr>
          </a:p>
          <a:p>
            <a:pPr algn="ctr"/>
            <a:r>
              <a:rPr lang="ja-JP" altLang="en-US" sz="1050" dirty="0">
                <a:latin typeface="Meiryo UI" panose="020B0604030504040204" pitchFamily="50" charset="-128"/>
                <a:ea typeface="Meiryo UI" panose="020B0604030504040204" pitchFamily="50" charset="-128"/>
              </a:rPr>
              <a:t>テーマ中扉</a:t>
            </a:r>
          </a:p>
        </p:txBody>
      </p:sp>
      <p:sp>
        <p:nvSpPr>
          <p:cNvPr id="32" name="テキスト ボックス 31"/>
          <p:cNvSpPr txBox="1"/>
          <p:nvPr/>
        </p:nvSpPr>
        <p:spPr>
          <a:xfrm>
            <a:off x="1844824" y="1190558"/>
            <a:ext cx="531440" cy="338554"/>
          </a:xfrm>
          <a:prstGeom prst="rect">
            <a:avLst/>
          </a:prstGeom>
          <a:noFill/>
        </p:spPr>
        <p:txBody>
          <a:bodyPr wrap="square" rtlCol="0">
            <a:spAutoFit/>
          </a:bodyPr>
          <a:lstStyle/>
          <a:p>
            <a:pPr algn="ctr"/>
            <a:r>
              <a:rPr kumimoji="1" lang="ja-JP" altLang="en-US" sz="800" dirty="0" smtClean="0">
                <a:latin typeface="Meiryo UI" panose="020B0604030504040204" pitchFamily="50" charset="-128"/>
                <a:ea typeface="Meiryo UI" panose="020B0604030504040204" pitchFamily="50" charset="-128"/>
              </a:rPr>
              <a:t>司会者</a:t>
            </a:r>
            <a:endParaRPr kumimoji="1" lang="en-US" altLang="ja-JP" sz="800" dirty="0" smtClean="0">
              <a:latin typeface="Meiryo UI" panose="020B0604030504040204" pitchFamily="50" charset="-128"/>
              <a:ea typeface="Meiryo UI" panose="020B0604030504040204" pitchFamily="50" charset="-128"/>
            </a:endParaRPr>
          </a:p>
          <a:p>
            <a:pPr algn="ctr"/>
            <a:r>
              <a:rPr lang="ja-JP" altLang="en-US" sz="800" dirty="0">
                <a:latin typeface="Meiryo UI" panose="020B0604030504040204" pitchFamily="50" charset="-128"/>
                <a:ea typeface="Meiryo UI" panose="020B0604030504040204" pitchFamily="50" charset="-128"/>
              </a:rPr>
              <a:t>マイク</a:t>
            </a:r>
            <a:endParaRPr kumimoji="1" lang="ja-JP" altLang="en-US" sz="800" dirty="0">
              <a:latin typeface="Meiryo UI" panose="020B0604030504040204" pitchFamily="50" charset="-128"/>
              <a:ea typeface="Meiryo UI" panose="020B0604030504040204" pitchFamily="50" charset="-128"/>
            </a:endParaRPr>
          </a:p>
        </p:txBody>
      </p:sp>
      <p:sp>
        <p:nvSpPr>
          <p:cNvPr id="34" name="テキスト ボックス 33"/>
          <p:cNvSpPr txBox="1"/>
          <p:nvPr/>
        </p:nvSpPr>
        <p:spPr>
          <a:xfrm>
            <a:off x="1853444" y="2732297"/>
            <a:ext cx="531440" cy="338554"/>
          </a:xfrm>
          <a:prstGeom prst="rect">
            <a:avLst/>
          </a:prstGeom>
          <a:noFill/>
        </p:spPr>
        <p:txBody>
          <a:bodyPr wrap="square" rtlCol="0">
            <a:spAutoFit/>
          </a:bodyPr>
          <a:lstStyle/>
          <a:p>
            <a:pPr algn="ctr"/>
            <a:r>
              <a:rPr kumimoji="1" lang="ja-JP" altLang="en-US" sz="800" dirty="0" smtClean="0">
                <a:latin typeface="Meiryo UI" panose="020B0604030504040204" pitchFamily="50" charset="-128"/>
                <a:ea typeface="Meiryo UI" panose="020B0604030504040204" pitchFamily="50" charset="-128"/>
              </a:rPr>
              <a:t>演台</a:t>
            </a:r>
            <a:endParaRPr kumimoji="1" lang="en-US" altLang="ja-JP" sz="800" dirty="0" smtClean="0">
              <a:latin typeface="Meiryo UI" panose="020B0604030504040204" pitchFamily="50" charset="-128"/>
              <a:ea typeface="Meiryo UI" panose="020B0604030504040204" pitchFamily="50" charset="-128"/>
            </a:endParaRPr>
          </a:p>
          <a:p>
            <a:pPr algn="ctr"/>
            <a:r>
              <a:rPr kumimoji="1" lang="ja-JP" altLang="en-US" sz="800" dirty="0" smtClean="0">
                <a:latin typeface="Meiryo UI" panose="020B0604030504040204" pitchFamily="50" charset="-128"/>
                <a:ea typeface="Meiryo UI" panose="020B0604030504040204" pitchFamily="50" charset="-128"/>
              </a:rPr>
              <a:t>マイク</a:t>
            </a:r>
            <a:endParaRPr kumimoji="1" lang="ja-JP" altLang="en-US" sz="800" dirty="0">
              <a:latin typeface="Meiryo UI" panose="020B0604030504040204" pitchFamily="50" charset="-128"/>
              <a:ea typeface="Meiryo UI" panose="020B0604030504040204" pitchFamily="50" charset="-128"/>
            </a:endParaRPr>
          </a:p>
        </p:txBody>
      </p:sp>
      <p:sp>
        <p:nvSpPr>
          <p:cNvPr id="35" name="テキスト ボックス 34"/>
          <p:cNvSpPr txBox="1"/>
          <p:nvPr/>
        </p:nvSpPr>
        <p:spPr>
          <a:xfrm>
            <a:off x="1844824" y="4397461"/>
            <a:ext cx="531440" cy="338554"/>
          </a:xfrm>
          <a:prstGeom prst="rect">
            <a:avLst/>
          </a:prstGeom>
          <a:noFill/>
        </p:spPr>
        <p:txBody>
          <a:bodyPr wrap="square" rtlCol="0">
            <a:spAutoFit/>
          </a:bodyPr>
          <a:lstStyle/>
          <a:p>
            <a:pPr algn="ctr"/>
            <a:r>
              <a:rPr kumimoji="1" lang="ja-JP" altLang="en-US" sz="800" dirty="0" smtClean="0">
                <a:latin typeface="Meiryo UI" panose="020B0604030504040204" pitchFamily="50" charset="-128"/>
                <a:ea typeface="Meiryo UI" panose="020B0604030504040204" pitchFamily="50" charset="-128"/>
              </a:rPr>
              <a:t>司会者</a:t>
            </a:r>
            <a:endParaRPr kumimoji="1" lang="en-US" altLang="ja-JP" sz="800" dirty="0" smtClean="0">
              <a:latin typeface="Meiryo UI" panose="020B0604030504040204" pitchFamily="50" charset="-128"/>
              <a:ea typeface="Meiryo UI" panose="020B0604030504040204" pitchFamily="50" charset="-128"/>
            </a:endParaRPr>
          </a:p>
          <a:p>
            <a:pPr algn="ctr"/>
            <a:r>
              <a:rPr lang="ja-JP" altLang="en-US" sz="800" dirty="0">
                <a:latin typeface="Meiryo UI" panose="020B0604030504040204" pitchFamily="50" charset="-128"/>
                <a:ea typeface="Meiryo UI" panose="020B0604030504040204" pitchFamily="50" charset="-128"/>
              </a:rPr>
              <a:t>マイク</a:t>
            </a:r>
            <a:endParaRPr kumimoji="1" lang="ja-JP" altLang="en-US" sz="800" dirty="0">
              <a:latin typeface="Meiryo UI" panose="020B0604030504040204" pitchFamily="50" charset="-128"/>
              <a:ea typeface="Meiryo UI" panose="020B0604030504040204" pitchFamily="50" charset="-128"/>
            </a:endParaRPr>
          </a:p>
        </p:txBody>
      </p:sp>
      <p:sp>
        <p:nvSpPr>
          <p:cNvPr id="36" name="テキスト ボックス 35"/>
          <p:cNvSpPr txBox="1"/>
          <p:nvPr/>
        </p:nvSpPr>
        <p:spPr>
          <a:xfrm>
            <a:off x="1844824" y="5132422"/>
            <a:ext cx="531440" cy="338554"/>
          </a:xfrm>
          <a:prstGeom prst="rect">
            <a:avLst/>
          </a:prstGeom>
          <a:noFill/>
        </p:spPr>
        <p:txBody>
          <a:bodyPr wrap="square" rtlCol="0">
            <a:spAutoFit/>
          </a:bodyPr>
          <a:lstStyle/>
          <a:p>
            <a:pPr algn="ctr"/>
            <a:r>
              <a:rPr kumimoji="1" lang="ja-JP" altLang="en-US" sz="800" dirty="0" smtClean="0">
                <a:latin typeface="Meiryo UI" panose="020B0604030504040204" pitchFamily="50" charset="-128"/>
                <a:ea typeface="Meiryo UI" panose="020B0604030504040204" pitchFamily="50" charset="-128"/>
              </a:rPr>
              <a:t>司会者</a:t>
            </a:r>
            <a:endParaRPr kumimoji="1" lang="en-US" altLang="ja-JP" sz="800" dirty="0" smtClean="0">
              <a:latin typeface="Meiryo UI" panose="020B0604030504040204" pitchFamily="50" charset="-128"/>
              <a:ea typeface="Meiryo UI" panose="020B0604030504040204" pitchFamily="50" charset="-128"/>
            </a:endParaRPr>
          </a:p>
          <a:p>
            <a:pPr algn="ctr"/>
            <a:r>
              <a:rPr lang="ja-JP" altLang="en-US" sz="800" dirty="0">
                <a:latin typeface="Meiryo UI" panose="020B0604030504040204" pitchFamily="50" charset="-128"/>
                <a:ea typeface="Meiryo UI" panose="020B0604030504040204" pitchFamily="50" charset="-128"/>
              </a:rPr>
              <a:t>マイク</a:t>
            </a:r>
            <a:endParaRPr kumimoji="1" lang="ja-JP" altLang="en-US" sz="800" dirty="0">
              <a:latin typeface="Meiryo UI" panose="020B0604030504040204" pitchFamily="50" charset="-128"/>
              <a:ea typeface="Meiryo UI" panose="020B0604030504040204" pitchFamily="50" charset="-128"/>
            </a:endParaRPr>
          </a:p>
        </p:txBody>
      </p:sp>
      <p:sp>
        <p:nvSpPr>
          <p:cNvPr id="37" name="テキスト ボックス 36"/>
          <p:cNvSpPr txBox="1"/>
          <p:nvPr/>
        </p:nvSpPr>
        <p:spPr>
          <a:xfrm>
            <a:off x="1853444" y="6617336"/>
            <a:ext cx="531440" cy="338554"/>
          </a:xfrm>
          <a:prstGeom prst="rect">
            <a:avLst/>
          </a:prstGeom>
          <a:noFill/>
        </p:spPr>
        <p:txBody>
          <a:bodyPr wrap="square" rtlCol="0">
            <a:spAutoFit/>
          </a:bodyPr>
          <a:lstStyle/>
          <a:p>
            <a:pPr algn="ctr"/>
            <a:r>
              <a:rPr kumimoji="1" lang="ja-JP" altLang="en-US" sz="800" dirty="0" smtClean="0">
                <a:latin typeface="Meiryo UI" panose="020B0604030504040204" pitchFamily="50" charset="-128"/>
                <a:ea typeface="Meiryo UI" panose="020B0604030504040204" pitchFamily="50" charset="-128"/>
              </a:rPr>
              <a:t>演台</a:t>
            </a:r>
            <a:endParaRPr kumimoji="1" lang="en-US" altLang="ja-JP" sz="800" dirty="0" smtClean="0">
              <a:latin typeface="Meiryo UI" panose="020B0604030504040204" pitchFamily="50" charset="-128"/>
              <a:ea typeface="Meiryo UI" panose="020B0604030504040204" pitchFamily="50" charset="-128"/>
            </a:endParaRPr>
          </a:p>
          <a:p>
            <a:pPr algn="ctr"/>
            <a:r>
              <a:rPr kumimoji="1" lang="ja-JP" altLang="en-US" sz="800" dirty="0" smtClean="0">
                <a:latin typeface="Meiryo UI" panose="020B0604030504040204" pitchFamily="50" charset="-128"/>
                <a:ea typeface="Meiryo UI" panose="020B0604030504040204" pitchFamily="50" charset="-128"/>
              </a:rPr>
              <a:t>マイク</a:t>
            </a:r>
            <a:endParaRPr kumimoji="1" lang="ja-JP" altLang="en-US" sz="800" dirty="0">
              <a:latin typeface="Meiryo UI" panose="020B0604030504040204" pitchFamily="50" charset="-128"/>
              <a:ea typeface="Meiryo UI" panose="020B0604030504040204" pitchFamily="50" charset="-128"/>
            </a:endParaRPr>
          </a:p>
        </p:txBody>
      </p:sp>
      <p:sp>
        <p:nvSpPr>
          <p:cNvPr id="38" name="テキスト ボックス 37"/>
          <p:cNvSpPr txBox="1"/>
          <p:nvPr/>
        </p:nvSpPr>
        <p:spPr>
          <a:xfrm>
            <a:off x="1844824" y="8282500"/>
            <a:ext cx="531440" cy="338554"/>
          </a:xfrm>
          <a:prstGeom prst="rect">
            <a:avLst/>
          </a:prstGeom>
          <a:noFill/>
        </p:spPr>
        <p:txBody>
          <a:bodyPr wrap="square" rtlCol="0">
            <a:spAutoFit/>
          </a:bodyPr>
          <a:lstStyle/>
          <a:p>
            <a:pPr algn="ctr"/>
            <a:r>
              <a:rPr kumimoji="1" lang="ja-JP" altLang="en-US" sz="800" dirty="0" smtClean="0">
                <a:latin typeface="Meiryo UI" panose="020B0604030504040204" pitchFamily="50" charset="-128"/>
                <a:ea typeface="Meiryo UI" panose="020B0604030504040204" pitchFamily="50" charset="-128"/>
              </a:rPr>
              <a:t>司会者</a:t>
            </a:r>
            <a:endParaRPr kumimoji="1" lang="en-US" altLang="ja-JP" sz="800" dirty="0" smtClean="0">
              <a:latin typeface="Meiryo UI" panose="020B0604030504040204" pitchFamily="50" charset="-128"/>
              <a:ea typeface="Meiryo UI" panose="020B0604030504040204" pitchFamily="50" charset="-128"/>
            </a:endParaRPr>
          </a:p>
          <a:p>
            <a:pPr algn="ctr"/>
            <a:r>
              <a:rPr lang="ja-JP" altLang="en-US" sz="800" dirty="0">
                <a:latin typeface="Meiryo UI" panose="020B0604030504040204" pitchFamily="50" charset="-128"/>
                <a:ea typeface="Meiryo UI" panose="020B0604030504040204" pitchFamily="50" charset="-128"/>
              </a:rPr>
              <a:t>マイク</a:t>
            </a:r>
            <a:endParaRPr kumimoji="1" lang="ja-JP" altLang="en-US" sz="800" dirty="0">
              <a:latin typeface="Meiryo UI" panose="020B0604030504040204" pitchFamily="50" charset="-128"/>
              <a:ea typeface="Meiryo UI" panose="020B0604030504040204" pitchFamily="50" charset="-128"/>
            </a:endParaRPr>
          </a:p>
        </p:txBody>
      </p:sp>
      <p:sp>
        <p:nvSpPr>
          <p:cNvPr id="40" name="正方形/長方形 39">
            <a:extLst>
              <a:ext uri="{FF2B5EF4-FFF2-40B4-BE49-F238E27FC236}">
                <a16:creationId xmlns:a16="http://schemas.microsoft.com/office/drawing/2014/main" id="{A7FCBBAB-1D44-4F39-9396-9AC4266C462C}"/>
              </a:ext>
            </a:extLst>
          </p:cNvPr>
          <p:cNvSpPr/>
          <p:nvPr/>
        </p:nvSpPr>
        <p:spPr>
          <a:xfrm>
            <a:off x="734966" y="2777922"/>
            <a:ext cx="1130993" cy="64807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ja-JP" altLang="en-US" sz="1000" dirty="0">
                <a:latin typeface="Meiryo UI" panose="020B0604030504040204" pitchFamily="50" charset="-128"/>
                <a:ea typeface="Meiryo UI" panose="020B0604030504040204" pitchFamily="50" charset="-128"/>
              </a:rPr>
              <a:t>緩和ケア普及</a:t>
            </a:r>
            <a:r>
              <a:rPr lang="ja-JP" altLang="en-US" sz="1000" dirty="0" smtClean="0">
                <a:latin typeface="Meiryo UI" panose="020B0604030504040204" pitchFamily="50" charset="-128"/>
                <a:ea typeface="Meiryo UI" panose="020B0604030504040204" pitchFamily="50" charset="-128"/>
              </a:rPr>
              <a:t>啓発</a:t>
            </a:r>
            <a:endParaRPr lang="en-US" altLang="ja-JP" sz="1000" dirty="0" smtClean="0">
              <a:latin typeface="Meiryo UI" panose="020B0604030504040204" pitchFamily="50" charset="-128"/>
              <a:ea typeface="Meiryo UI" panose="020B0604030504040204" pitchFamily="50" charset="-128"/>
            </a:endParaRPr>
          </a:p>
          <a:p>
            <a:pPr algn="ctr"/>
            <a:r>
              <a:rPr lang="ja-JP" altLang="en-US" sz="1000" dirty="0" smtClean="0">
                <a:latin typeface="Meiryo UI" panose="020B0604030504040204" pitchFamily="50" charset="-128"/>
                <a:ea typeface="Meiryo UI" panose="020B0604030504040204" pitchFamily="50" charset="-128"/>
              </a:rPr>
              <a:t>ツールセット</a:t>
            </a:r>
            <a:r>
              <a:rPr lang="ja-JP" altLang="en-US" sz="1000" dirty="0">
                <a:latin typeface="Meiryo UI" panose="020B0604030504040204" pitchFamily="50" charset="-128"/>
                <a:ea typeface="Meiryo UI" panose="020B0604030504040204" pitchFamily="50" charset="-128"/>
              </a:rPr>
              <a:t> </a:t>
            </a:r>
            <a:r>
              <a:rPr lang="ja-JP" altLang="en-US" sz="1000" dirty="0" smtClean="0">
                <a:latin typeface="Meiryo UI" panose="020B0604030504040204" pitchFamily="50" charset="-128"/>
                <a:ea typeface="Meiryo UI" panose="020B0604030504040204" pitchFamily="50" charset="-128"/>
              </a:rPr>
              <a:t>スライド</a:t>
            </a:r>
            <a:endParaRPr lang="en-US" altLang="ja-JP" sz="1000" dirty="0">
              <a:latin typeface="Meiryo UI" panose="020B0604030504040204" pitchFamily="50" charset="-128"/>
              <a:ea typeface="Meiryo UI" panose="020B0604030504040204" pitchFamily="50" charset="-128"/>
            </a:endParaRPr>
          </a:p>
          <a:p>
            <a:pPr algn="ctr"/>
            <a:r>
              <a:rPr lang="ja-JP" altLang="en-US" sz="1000" dirty="0" smtClean="0">
                <a:latin typeface="Meiryo UI" panose="020B0604030504040204" pitchFamily="50" charset="-128"/>
                <a:ea typeface="Meiryo UI" panose="020B0604030504040204" pitchFamily="50" charset="-128"/>
              </a:rPr>
              <a:t>治療・仕事について</a:t>
            </a:r>
            <a:endParaRPr kumimoji="1" lang="ja-JP" altLang="en-US" sz="1000" dirty="0">
              <a:solidFill>
                <a:schemeClr val="bg1"/>
              </a:solidFill>
              <a:latin typeface="Meiryo UI" panose="020B0604030504040204" pitchFamily="50" charset="-128"/>
              <a:ea typeface="Meiryo UI" panose="020B0604030504040204" pitchFamily="50" charset="-128"/>
            </a:endParaRPr>
          </a:p>
        </p:txBody>
      </p:sp>
      <p:sp>
        <p:nvSpPr>
          <p:cNvPr id="41" name="テキスト ボックス 40"/>
          <p:cNvSpPr txBox="1"/>
          <p:nvPr/>
        </p:nvSpPr>
        <p:spPr>
          <a:xfrm>
            <a:off x="697789" y="9006934"/>
            <a:ext cx="5683539" cy="338554"/>
          </a:xfrm>
          <a:prstGeom prst="rect">
            <a:avLst/>
          </a:prstGeom>
          <a:noFill/>
        </p:spPr>
        <p:txBody>
          <a:bodyPr wrap="square" rtlCol="0">
            <a:spAutoFit/>
          </a:bodyPr>
          <a:lstStyle/>
          <a:p>
            <a:pPr algn="ctr"/>
            <a:r>
              <a:rPr kumimoji="1" lang="en-US" altLang="ja-JP" sz="1600" dirty="0" smtClean="0">
                <a:solidFill>
                  <a:srgbClr val="FF0000"/>
                </a:solidFill>
                <a:latin typeface="Meiryo UI" panose="020B0604030504040204" pitchFamily="50" charset="-128"/>
                <a:ea typeface="Meiryo UI" panose="020B0604030504040204" pitchFamily="50" charset="-128"/>
              </a:rPr>
              <a:t>※</a:t>
            </a:r>
            <a:r>
              <a:rPr kumimoji="1" lang="ja-JP" altLang="en-US" sz="1600" dirty="0" smtClean="0">
                <a:solidFill>
                  <a:srgbClr val="FF0000"/>
                </a:solidFill>
                <a:latin typeface="Meiryo UI" panose="020B0604030504040204" pitchFamily="50" charset="-128"/>
                <a:ea typeface="Meiryo UI" panose="020B0604030504040204" pitchFamily="50" charset="-128"/>
              </a:rPr>
              <a:t>本稿は雛形です</a:t>
            </a:r>
            <a:r>
              <a:rPr lang="ja-JP" altLang="en-US" sz="1600" dirty="0" smtClean="0">
                <a:solidFill>
                  <a:srgbClr val="FF0000"/>
                </a:solidFill>
                <a:latin typeface="Meiryo UI" panose="020B0604030504040204" pitchFamily="50" charset="-128"/>
                <a:ea typeface="Meiryo UI" panose="020B0604030504040204" pitchFamily="50" charset="-128"/>
              </a:rPr>
              <a:t>。開催状況</a:t>
            </a:r>
            <a:r>
              <a:rPr lang="ja-JP" altLang="en-US" sz="1600" dirty="0">
                <a:solidFill>
                  <a:srgbClr val="FF0000"/>
                </a:solidFill>
                <a:latin typeface="Meiryo UI" panose="020B0604030504040204" pitchFamily="50" charset="-128"/>
                <a:ea typeface="Meiryo UI" panose="020B0604030504040204" pitchFamily="50" charset="-128"/>
              </a:rPr>
              <a:t>に合わせて改変</a:t>
            </a:r>
            <a:r>
              <a:rPr kumimoji="1" lang="ja-JP" altLang="en-US" sz="1600" dirty="0" smtClean="0">
                <a:solidFill>
                  <a:srgbClr val="FF0000"/>
                </a:solidFill>
                <a:latin typeface="Meiryo UI" panose="020B0604030504040204" pitchFamily="50" charset="-128"/>
                <a:ea typeface="Meiryo UI" panose="020B0604030504040204" pitchFamily="50" charset="-128"/>
              </a:rPr>
              <a:t>してご使用ください。</a:t>
            </a:r>
            <a:endParaRPr kumimoji="1" lang="ja-JP" altLang="en-US" sz="1600"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26268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0" name="Text Box 17"/>
          <p:cNvSpPr txBox="1">
            <a:spLocks noChangeArrowheads="1"/>
          </p:cNvSpPr>
          <p:nvPr/>
        </p:nvSpPr>
        <p:spPr bwMode="auto">
          <a:xfrm>
            <a:off x="5489575" y="56456"/>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ja-JP" altLang="en-US" dirty="0">
                <a:ea typeface="Meiryo UI" pitchFamily="50" charset="-128"/>
              </a:rPr>
              <a:t>進行台本</a:t>
            </a:r>
          </a:p>
        </p:txBody>
      </p:sp>
      <p:sp>
        <p:nvSpPr>
          <p:cNvPr id="9" name="スライド番号プレースホルダ 49"/>
          <p:cNvSpPr txBox="1">
            <a:spLocks/>
          </p:cNvSpPr>
          <p:nvPr/>
        </p:nvSpPr>
        <p:spPr>
          <a:xfrm>
            <a:off x="0" y="0"/>
            <a:ext cx="2133600" cy="488504"/>
          </a:xfrm>
          <a:prstGeom prst="rect">
            <a:avLst/>
          </a:prstGeom>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fld id="{96226C09-6708-486D-86DC-7E05F7928344}" type="slidenum">
              <a:rPr kumimoji="1" lang="ja-JP" altLang="en-US" sz="1800" b="1" i="0" u="none" strike="noStrike" kern="1200" cap="none" spc="0" normalizeH="0" baseline="0" noProof="0" smtClean="0">
                <a:ln>
                  <a:noFill/>
                </a:ln>
                <a:solidFill>
                  <a:schemeClr val="tx1"/>
                </a:solidFill>
                <a:effectLst/>
                <a:uLnTx/>
                <a:uFillTx/>
                <a:latin typeface="Meiryo UI" pitchFamily="50" charset="-128"/>
                <a:ea typeface="Meiryo UI" pitchFamily="50" charset="-128"/>
                <a:cs typeface="Meiryo UI" pitchFamily="50" charset="-128"/>
              </a:rPr>
              <a:pPr marL="0" marR="0" lvl="0" indent="0" algn="l" defTabSz="914400" rtl="0" eaLnBrk="1" fontAlgn="base" latinLnBrk="0" hangingPunct="1">
                <a:lnSpc>
                  <a:spcPct val="100000"/>
                </a:lnSpc>
                <a:spcBef>
                  <a:spcPct val="0"/>
                </a:spcBef>
                <a:spcAft>
                  <a:spcPct val="0"/>
                </a:spcAft>
                <a:buClrTx/>
                <a:buSzTx/>
                <a:buFontTx/>
                <a:buNone/>
                <a:tabLst/>
                <a:defRPr/>
              </a:pPr>
              <a:t>4</a:t>
            </a:fld>
            <a:endParaRPr kumimoji="1" lang="ja-JP" altLang="en-US" sz="1800" b="1" i="0" u="none" strike="noStrike" kern="1200" cap="none" spc="0" normalizeH="0" baseline="0" noProof="0" dirty="0">
              <a:ln>
                <a:noFill/>
              </a:ln>
              <a:solidFill>
                <a:schemeClr val="tx1"/>
              </a:solidFill>
              <a:effectLst/>
              <a:uLnTx/>
              <a:uFillTx/>
              <a:latin typeface="Meiryo UI" pitchFamily="50" charset="-128"/>
              <a:ea typeface="Meiryo UI" pitchFamily="50" charset="-128"/>
              <a:cs typeface="Meiryo UI" pitchFamily="50" charset="-128"/>
            </a:endParaRPr>
          </a:p>
        </p:txBody>
      </p:sp>
      <p:sp>
        <p:nvSpPr>
          <p:cNvPr id="25" name="テキスト ボックス 24"/>
          <p:cNvSpPr txBox="1"/>
          <p:nvPr/>
        </p:nvSpPr>
        <p:spPr>
          <a:xfrm>
            <a:off x="116632" y="1214314"/>
            <a:ext cx="531440" cy="215444"/>
          </a:xfrm>
          <a:prstGeom prst="rect">
            <a:avLst/>
          </a:prstGeom>
          <a:noFill/>
        </p:spPr>
        <p:txBody>
          <a:bodyPr wrap="square" rtlCol="0">
            <a:spAutoFit/>
          </a:bodyPr>
          <a:lstStyle/>
          <a:p>
            <a:pPr algn="r"/>
            <a:r>
              <a:rPr lang="en-US" altLang="ja-JP" sz="800" dirty="0">
                <a:latin typeface="Meiryo UI" panose="020B0604030504040204" pitchFamily="50" charset="-128"/>
                <a:ea typeface="Meiryo UI" panose="020B0604030504040204" pitchFamily="50" charset="-128"/>
              </a:rPr>
              <a:t>1</a:t>
            </a:r>
            <a:r>
              <a:rPr kumimoji="1" lang="en-US" altLang="ja-JP" sz="800" dirty="0">
                <a:latin typeface="Meiryo UI" panose="020B0604030504040204" pitchFamily="50" charset="-128"/>
                <a:ea typeface="Meiryo UI" panose="020B0604030504040204" pitchFamily="50" charset="-128"/>
              </a:rPr>
              <a:t>4:15 </a:t>
            </a:r>
            <a:endParaRPr kumimoji="1" lang="ja-JP" altLang="en-US" sz="800" dirty="0">
              <a:latin typeface="Meiryo UI" panose="020B0604030504040204" pitchFamily="50" charset="-128"/>
              <a:ea typeface="Meiryo UI" panose="020B0604030504040204" pitchFamily="50" charset="-128"/>
            </a:endParaRPr>
          </a:p>
        </p:txBody>
      </p:sp>
      <p:sp>
        <p:nvSpPr>
          <p:cNvPr id="30" name="テキスト ボックス 29"/>
          <p:cNvSpPr txBox="1"/>
          <p:nvPr/>
        </p:nvSpPr>
        <p:spPr>
          <a:xfrm>
            <a:off x="2780709" y="1233157"/>
            <a:ext cx="3888651" cy="846386"/>
          </a:xfrm>
          <a:prstGeom prst="rect">
            <a:avLst/>
          </a:prstGeom>
          <a:noFill/>
        </p:spPr>
        <p:txBody>
          <a:bodyPr wrap="square" rtlCol="0">
            <a:spAutoFit/>
          </a:bodyPr>
          <a:lstStyle/>
          <a:p>
            <a:pPr>
              <a:spcBef>
                <a:spcPts val="200"/>
              </a:spcBef>
            </a:pPr>
            <a:r>
              <a:rPr lang="ja-JP" altLang="en-US" sz="1100" dirty="0">
                <a:latin typeface="Meiryo UI" panose="020B0604030504040204" pitchFamily="50" charset="-128"/>
                <a:ea typeface="Meiryo UI" panose="020B0604030504040204" pitchFamily="50" charset="-128"/>
              </a:rPr>
              <a:t>「以上で、講演は終了となります。</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ここで皆様からのご質問にお答えしたいと思います。</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smtClean="0">
                <a:latin typeface="Meiryo UI" panose="020B0604030504040204" pitchFamily="50" charset="-128"/>
                <a:ea typeface="Meiryo UI" panose="020B0604030504040204" pitchFamily="50" charset="-128"/>
              </a:rPr>
              <a:t>ご質問のある方は挙手</a:t>
            </a:r>
            <a:r>
              <a:rPr lang="ja-JP" altLang="en-US" sz="1100" dirty="0">
                <a:latin typeface="Meiryo UI" panose="020B0604030504040204" pitchFamily="50" charset="-128"/>
                <a:ea typeface="Meiryo UI" panose="020B0604030504040204" pitchFamily="50" charset="-128"/>
              </a:rPr>
              <a:t>にてお知らせください。</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スタッフがお手元までマイクをお持ちいたします」</a:t>
            </a:r>
            <a:endParaRPr kumimoji="1" lang="en-US" altLang="ja-JP" sz="1100" dirty="0">
              <a:latin typeface="Meiryo UI" panose="020B0604030504040204" pitchFamily="50" charset="-128"/>
              <a:ea typeface="Meiryo UI" panose="020B0604030504040204" pitchFamily="50" charset="-128"/>
            </a:endParaRPr>
          </a:p>
        </p:txBody>
      </p:sp>
      <p:sp>
        <p:nvSpPr>
          <p:cNvPr id="2" name="正方形/長方形 1"/>
          <p:cNvSpPr/>
          <p:nvPr/>
        </p:nvSpPr>
        <p:spPr>
          <a:xfrm>
            <a:off x="2938702" y="3270264"/>
            <a:ext cx="3168352" cy="712338"/>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2938702" y="3401460"/>
            <a:ext cx="3195869" cy="461665"/>
          </a:xfrm>
          <a:prstGeom prst="rect">
            <a:avLst/>
          </a:prstGeom>
          <a:noFill/>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rPr>
              <a:t>質疑応答</a:t>
            </a:r>
            <a:endParaRPr lang="en-US" altLang="ja-JP" sz="1200" dirty="0">
              <a:latin typeface="Meiryo UI" panose="020B0604030504040204" pitchFamily="50" charset="-128"/>
              <a:ea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rPr>
              <a:t>（</a:t>
            </a:r>
            <a:r>
              <a:rPr lang="en-US" altLang="ja-JP" sz="1200" dirty="0">
                <a:latin typeface="Meiryo UI" panose="020B0604030504040204" pitchFamily="50" charset="-128"/>
                <a:ea typeface="Meiryo UI" panose="020B0604030504040204" pitchFamily="50" charset="-128"/>
              </a:rPr>
              <a:t>10</a:t>
            </a:r>
            <a:r>
              <a:rPr lang="ja-JP" altLang="en-US" sz="1200" dirty="0">
                <a:latin typeface="Meiryo UI" panose="020B0604030504040204" pitchFamily="50" charset="-128"/>
                <a:ea typeface="Meiryo UI" panose="020B0604030504040204" pitchFamily="50" charset="-128"/>
              </a:rPr>
              <a:t>分）</a:t>
            </a:r>
          </a:p>
        </p:txBody>
      </p:sp>
      <p:sp>
        <p:nvSpPr>
          <p:cNvPr id="20" name="テキスト ボックス 19"/>
          <p:cNvSpPr txBox="1"/>
          <p:nvPr/>
        </p:nvSpPr>
        <p:spPr>
          <a:xfrm>
            <a:off x="2798345" y="4233067"/>
            <a:ext cx="3888651" cy="456535"/>
          </a:xfrm>
          <a:prstGeom prst="rect">
            <a:avLst/>
          </a:prstGeom>
          <a:noFill/>
        </p:spPr>
        <p:txBody>
          <a:bodyPr wrap="square" rtlCol="0">
            <a:spAutoFit/>
          </a:bodyPr>
          <a:lstStyle/>
          <a:p>
            <a:pPr>
              <a:spcBef>
                <a:spcPts val="200"/>
              </a:spcBef>
            </a:pPr>
            <a:r>
              <a:rPr kumimoji="1" lang="ja-JP" altLang="en-US" sz="1100" dirty="0">
                <a:latin typeface="Meiryo UI" panose="020B0604030504040204" pitchFamily="50" charset="-128"/>
                <a:ea typeface="Meiryo UI" panose="020B0604030504040204" pitchFamily="50" charset="-128"/>
              </a:rPr>
              <a:t>「以上で質疑応答を終了とさせていただきます。</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ご質問、ありがとうございました」</a:t>
            </a:r>
            <a:endParaRPr kumimoji="1" lang="en-US" altLang="ja-JP" sz="1100" dirty="0">
              <a:latin typeface="Meiryo UI" panose="020B0604030504040204" pitchFamily="50" charset="-128"/>
              <a:ea typeface="Meiryo UI" panose="020B0604030504040204" pitchFamily="50" charset="-128"/>
            </a:endParaRPr>
          </a:p>
        </p:txBody>
      </p:sp>
      <p:sp>
        <p:nvSpPr>
          <p:cNvPr id="23" name="正方形/長方形 22"/>
          <p:cNvSpPr/>
          <p:nvPr/>
        </p:nvSpPr>
        <p:spPr>
          <a:xfrm>
            <a:off x="260648" y="900796"/>
            <a:ext cx="6120680" cy="21602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latin typeface="Meiryo UI" panose="020B0604030504040204" pitchFamily="50" charset="-128"/>
                <a:ea typeface="Meiryo UI" panose="020B0604030504040204" pitchFamily="50" charset="-128"/>
              </a:rPr>
              <a:t>参加者との質疑応答</a:t>
            </a:r>
            <a:endParaRPr kumimoji="1" lang="ja-JP" altLang="en-US" sz="1200" b="1" dirty="0">
              <a:latin typeface="Meiryo UI" panose="020B0604030504040204" pitchFamily="50" charset="-128"/>
              <a:ea typeface="Meiryo UI" panose="020B0604030504040204" pitchFamily="50" charset="-128"/>
            </a:endParaRPr>
          </a:p>
        </p:txBody>
      </p:sp>
      <p:sp>
        <p:nvSpPr>
          <p:cNvPr id="24" name="テキスト ボックス 23"/>
          <p:cNvSpPr txBox="1"/>
          <p:nvPr/>
        </p:nvSpPr>
        <p:spPr>
          <a:xfrm>
            <a:off x="2780709" y="5660718"/>
            <a:ext cx="3888651" cy="2123658"/>
          </a:xfrm>
          <a:prstGeom prst="rect">
            <a:avLst/>
          </a:prstGeom>
          <a:noFill/>
        </p:spPr>
        <p:txBody>
          <a:bodyPr wrap="square" rtlCol="0">
            <a:spAutoFit/>
          </a:bodyPr>
          <a:lstStyle/>
          <a:p>
            <a:r>
              <a:rPr kumimoji="1" lang="ja-JP" altLang="en-US" sz="1100" dirty="0">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ここで１</a:t>
            </a:r>
            <a:r>
              <a:rPr lang="en-US" altLang="ja-JP" sz="1100" dirty="0">
                <a:latin typeface="Meiryo UI" panose="020B0604030504040204" pitchFamily="50" charset="-128"/>
                <a:ea typeface="Meiryo UI" panose="020B0604030504040204" pitchFamily="50" charset="-128"/>
              </a:rPr>
              <a:t>0</a:t>
            </a:r>
            <a:r>
              <a:rPr lang="ja-JP" altLang="en-US" sz="1100" dirty="0">
                <a:latin typeface="Meiryo UI" panose="020B0604030504040204" pitchFamily="50" charset="-128"/>
                <a:ea typeface="Meiryo UI" panose="020B0604030504040204" pitchFamily="50" charset="-128"/>
              </a:rPr>
              <a:t>分間の休憩とさせていただきます。</a:t>
            </a:r>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トークセッションの開始は</a:t>
            </a:r>
            <a:r>
              <a:rPr lang="en-US" altLang="ja-JP" sz="1100" dirty="0">
                <a:latin typeface="Meiryo UI" panose="020B0604030504040204" pitchFamily="50" charset="-128"/>
                <a:ea typeface="Meiryo UI" panose="020B0604030504040204" pitchFamily="50" charset="-128"/>
              </a:rPr>
              <a:t>14</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35</a:t>
            </a:r>
            <a:r>
              <a:rPr lang="ja-JP" altLang="en-US" sz="1100" dirty="0">
                <a:latin typeface="Meiryo UI" panose="020B0604030504040204" pitchFamily="50" charset="-128"/>
                <a:ea typeface="Meiryo UI" panose="020B0604030504040204" pitchFamily="50" charset="-128"/>
              </a:rPr>
              <a:t>を予定しています。</a:t>
            </a:r>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それまでにお席にお戻りいただけますよう</a:t>
            </a:r>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お願いいたします。</a:t>
            </a:r>
            <a:endParaRPr lang="en-US" altLang="ja-JP" sz="1100" dirty="0">
              <a:latin typeface="Meiryo UI" panose="020B0604030504040204" pitchFamily="50" charset="-128"/>
              <a:ea typeface="Meiryo UI" panose="020B0604030504040204" pitchFamily="50" charset="-128"/>
            </a:endParaRPr>
          </a:p>
          <a:p>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またお手回りの貴重品はご自身で管理頂ますよう</a:t>
            </a:r>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お願いいたします。</a:t>
            </a:r>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お手洗い</a:t>
            </a:r>
            <a:r>
              <a:rPr lang="ja-JP" altLang="en-US" sz="1100" dirty="0" smtClean="0">
                <a:latin typeface="Meiryo UI" panose="020B0604030504040204" pitchFamily="50" charset="-128"/>
                <a:ea typeface="Meiryo UI" panose="020B0604030504040204" pitchFamily="50" charset="-128"/>
              </a:rPr>
              <a:t>は（　　　　　　　　　　）に</a:t>
            </a:r>
            <a:r>
              <a:rPr lang="ja-JP" altLang="en-US" sz="1100" dirty="0">
                <a:latin typeface="Meiryo UI" panose="020B0604030504040204" pitchFamily="50" charset="-128"/>
                <a:ea typeface="Meiryo UI" panose="020B0604030504040204" pitchFamily="50" charset="-128"/>
              </a:rPr>
              <a:t>ございます。</a:t>
            </a:r>
            <a:endParaRPr lang="en-US" altLang="ja-JP" sz="1100" dirty="0">
              <a:latin typeface="Meiryo UI" panose="020B0604030504040204" pitchFamily="50" charset="-128"/>
              <a:ea typeface="Meiryo UI" panose="020B0604030504040204" pitchFamily="50" charset="-128"/>
            </a:endParaRPr>
          </a:p>
          <a:p>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また、会場内にはスタッフがおりますので、</a:t>
            </a:r>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緩和ケアに関するご質問等はお気軽にお声がけください。</a:t>
            </a:r>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それでは</a:t>
            </a:r>
            <a:r>
              <a:rPr lang="ja-JP" altLang="en-US" sz="1100" dirty="0" smtClean="0">
                <a:latin typeface="Meiryo UI" panose="020B0604030504040204" pitchFamily="50" charset="-128"/>
                <a:ea typeface="Meiryo UI" panose="020B0604030504040204" pitchFamily="50" charset="-128"/>
              </a:rPr>
              <a:t>再開まで</a:t>
            </a:r>
            <a:r>
              <a:rPr lang="ja-JP" altLang="en-US" sz="1100" dirty="0">
                <a:latin typeface="Meiryo UI" panose="020B0604030504040204" pitchFamily="50" charset="-128"/>
                <a:ea typeface="Meiryo UI" panose="020B0604030504040204" pitchFamily="50" charset="-128"/>
              </a:rPr>
              <a:t>今しばらくお待ちください」</a:t>
            </a:r>
            <a:endParaRPr kumimoji="1" lang="en-US" altLang="ja-JP" sz="1100" dirty="0">
              <a:latin typeface="Meiryo UI" panose="020B0604030504040204" pitchFamily="50" charset="-128"/>
              <a:ea typeface="Meiryo UI" panose="020B0604030504040204" pitchFamily="50" charset="-128"/>
            </a:endParaRPr>
          </a:p>
        </p:txBody>
      </p:sp>
      <p:sp>
        <p:nvSpPr>
          <p:cNvPr id="27" name="テキスト ボックス 26">
            <a:extLst>
              <a:ext uri="{FF2B5EF4-FFF2-40B4-BE49-F238E27FC236}">
                <a16:creationId xmlns:a16="http://schemas.microsoft.com/office/drawing/2014/main" id="{635EC511-F572-48AB-B75F-401BA854E3C1}"/>
              </a:ext>
            </a:extLst>
          </p:cNvPr>
          <p:cNvSpPr txBox="1"/>
          <p:nvPr/>
        </p:nvSpPr>
        <p:spPr>
          <a:xfrm>
            <a:off x="2293870" y="1209057"/>
            <a:ext cx="531440" cy="215444"/>
          </a:xfrm>
          <a:prstGeom prst="rect">
            <a:avLst/>
          </a:prstGeom>
          <a:noFill/>
        </p:spPr>
        <p:txBody>
          <a:bodyPr wrap="square" rtlCol="0">
            <a:spAutoFit/>
          </a:bodyPr>
          <a:lstStyle/>
          <a:p>
            <a:pPr algn="ctr"/>
            <a:r>
              <a:rPr kumimoji="1" lang="ja-JP" altLang="en-US" sz="800" dirty="0">
                <a:latin typeface="Meiryo UI" panose="020B0604030504040204" pitchFamily="50" charset="-128"/>
                <a:ea typeface="Meiryo UI" panose="020B0604030504040204" pitchFamily="50" charset="-128"/>
              </a:rPr>
              <a:t>明るく</a:t>
            </a:r>
          </a:p>
        </p:txBody>
      </p:sp>
      <p:sp>
        <p:nvSpPr>
          <p:cNvPr id="28" name="テキスト ボックス 27">
            <a:extLst>
              <a:ext uri="{FF2B5EF4-FFF2-40B4-BE49-F238E27FC236}">
                <a16:creationId xmlns:a16="http://schemas.microsoft.com/office/drawing/2014/main" id="{1F27F28C-6FBF-4DB7-A356-D6DA16A39750}"/>
              </a:ext>
            </a:extLst>
          </p:cNvPr>
          <p:cNvSpPr txBox="1"/>
          <p:nvPr/>
        </p:nvSpPr>
        <p:spPr>
          <a:xfrm>
            <a:off x="3090665" y="2252580"/>
            <a:ext cx="34739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◆回答</a:t>
            </a:r>
            <a:r>
              <a:rPr kumimoji="1" lang="ja-JP" altLang="en-US" sz="900" dirty="0" smtClean="0">
                <a:latin typeface="Meiryo UI" panose="020B0604030504040204" pitchFamily="50" charset="-128"/>
                <a:ea typeface="Meiryo UI" panose="020B0604030504040204" pitchFamily="50" charset="-128"/>
              </a:rPr>
              <a:t>する講演者は</a:t>
            </a:r>
            <a:r>
              <a:rPr kumimoji="1" lang="ja-JP" altLang="en-US" sz="900" dirty="0">
                <a:latin typeface="Meiryo UI" panose="020B0604030504040204" pitchFamily="50" charset="-128"/>
                <a:ea typeface="Meiryo UI" panose="020B0604030504040204" pitchFamily="50" charset="-128"/>
              </a:rPr>
              <a:t>自席から</a:t>
            </a:r>
            <a:r>
              <a:rPr kumimoji="1" lang="ja-JP" altLang="en-US" sz="900" dirty="0" smtClean="0">
                <a:latin typeface="Meiryo UI" panose="020B0604030504040204" pitchFamily="50" charset="-128"/>
                <a:ea typeface="Meiryo UI" panose="020B0604030504040204" pitchFamily="50" charset="-128"/>
              </a:rPr>
              <a:t>回答</a:t>
            </a:r>
            <a:r>
              <a:rPr lang="ja-JP" altLang="en-US" sz="900" dirty="0">
                <a:latin typeface="Meiryo UI" panose="020B0604030504040204" pitchFamily="50" charset="-128"/>
                <a:ea typeface="Meiryo UI" panose="020B0604030504040204" pitchFamily="50" charset="-128"/>
              </a:rPr>
              <a:t>　</a:t>
            </a:r>
            <a:r>
              <a:rPr kumimoji="1" lang="en-US" altLang="ja-JP" sz="900" dirty="0" smtClean="0">
                <a:latin typeface="Meiryo UI" panose="020B0604030504040204" pitchFamily="50" charset="-128"/>
                <a:ea typeface="Meiryo UI" panose="020B0604030504040204" pitchFamily="50" charset="-128"/>
              </a:rPr>
              <a:t>※</a:t>
            </a:r>
            <a:r>
              <a:rPr kumimoji="1" lang="ja-JP" altLang="en-US" sz="900" dirty="0">
                <a:latin typeface="Meiryo UI" panose="020B0604030504040204" pitchFamily="50" charset="-128"/>
                <a:ea typeface="Meiryo UI" panose="020B0604030504040204" pitchFamily="50" charset="-128"/>
              </a:rPr>
              <a:t>回答者は司会者が指名する</a:t>
            </a:r>
          </a:p>
        </p:txBody>
      </p:sp>
      <p:sp>
        <p:nvSpPr>
          <p:cNvPr id="29" name="テキスト ボックス 28">
            <a:extLst>
              <a:ext uri="{FF2B5EF4-FFF2-40B4-BE49-F238E27FC236}">
                <a16:creationId xmlns:a16="http://schemas.microsoft.com/office/drawing/2014/main" id="{F619098E-E491-4E7B-8480-E1ECA0417455}"/>
              </a:ext>
            </a:extLst>
          </p:cNvPr>
          <p:cNvSpPr txBox="1"/>
          <p:nvPr/>
        </p:nvSpPr>
        <p:spPr>
          <a:xfrm>
            <a:off x="3090665" y="2504728"/>
            <a:ext cx="34739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◆回答者席にワイヤレスマイクを</a:t>
            </a:r>
            <a:r>
              <a:rPr kumimoji="1" lang="en-US" altLang="ja-JP" sz="900" dirty="0">
                <a:latin typeface="Meiryo UI" panose="020B0604030504040204" pitchFamily="50" charset="-128"/>
                <a:ea typeface="Meiryo UI" panose="020B0604030504040204" pitchFamily="50" charset="-128"/>
              </a:rPr>
              <a:t>1</a:t>
            </a:r>
            <a:r>
              <a:rPr kumimoji="1" lang="ja-JP" altLang="en-US" sz="900" dirty="0">
                <a:latin typeface="Meiryo UI" panose="020B0604030504040204" pitchFamily="50" charset="-128"/>
                <a:ea typeface="Meiryo UI" panose="020B0604030504040204" pitchFamily="50" charset="-128"/>
              </a:rPr>
              <a:t>本</a:t>
            </a:r>
            <a:r>
              <a:rPr kumimoji="1" lang="ja-JP" altLang="en-US" sz="900" dirty="0" smtClean="0">
                <a:latin typeface="Meiryo UI" panose="020B0604030504040204" pitchFamily="50" charset="-128"/>
                <a:ea typeface="Meiryo UI" panose="020B0604030504040204" pitchFamily="50" charset="-128"/>
              </a:rPr>
              <a:t>お渡し</a:t>
            </a:r>
            <a:endParaRPr kumimoji="1" lang="ja-JP" altLang="en-US" sz="900" dirty="0">
              <a:latin typeface="Meiryo UI" panose="020B0604030504040204" pitchFamily="50" charset="-128"/>
              <a:ea typeface="Meiryo UI" panose="020B0604030504040204" pitchFamily="50" charset="-128"/>
            </a:endParaRPr>
          </a:p>
        </p:txBody>
      </p:sp>
      <p:sp>
        <p:nvSpPr>
          <p:cNvPr id="31" name="テキスト ボックス 30">
            <a:extLst>
              <a:ext uri="{FF2B5EF4-FFF2-40B4-BE49-F238E27FC236}">
                <a16:creationId xmlns:a16="http://schemas.microsoft.com/office/drawing/2014/main" id="{45041E6F-13F8-45B3-BB37-02F7377DA4C9}"/>
              </a:ext>
            </a:extLst>
          </p:cNvPr>
          <p:cNvSpPr txBox="1"/>
          <p:nvPr/>
        </p:nvSpPr>
        <p:spPr>
          <a:xfrm>
            <a:off x="3090665" y="2776363"/>
            <a:ext cx="34739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◆質問者にはスタッフがマイクをお持ちする</a:t>
            </a:r>
          </a:p>
        </p:txBody>
      </p:sp>
      <p:sp>
        <p:nvSpPr>
          <p:cNvPr id="37" name="正方形/長方形 36">
            <a:extLst>
              <a:ext uri="{FF2B5EF4-FFF2-40B4-BE49-F238E27FC236}">
                <a16:creationId xmlns:a16="http://schemas.microsoft.com/office/drawing/2014/main" id="{AE1ECFEA-3F69-4338-93BC-472DEFEB956C}"/>
              </a:ext>
            </a:extLst>
          </p:cNvPr>
          <p:cNvSpPr/>
          <p:nvPr/>
        </p:nvSpPr>
        <p:spPr>
          <a:xfrm>
            <a:off x="332656" y="5353037"/>
            <a:ext cx="6120680" cy="21602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休憩</a:t>
            </a:r>
          </a:p>
        </p:txBody>
      </p:sp>
      <p:sp>
        <p:nvSpPr>
          <p:cNvPr id="38" name="テキスト ボックス 37">
            <a:extLst>
              <a:ext uri="{FF2B5EF4-FFF2-40B4-BE49-F238E27FC236}">
                <a16:creationId xmlns:a16="http://schemas.microsoft.com/office/drawing/2014/main" id="{E770AED6-2BE3-447A-B393-2D662C73503D}"/>
              </a:ext>
            </a:extLst>
          </p:cNvPr>
          <p:cNvSpPr txBox="1"/>
          <p:nvPr/>
        </p:nvSpPr>
        <p:spPr>
          <a:xfrm>
            <a:off x="116632" y="5660718"/>
            <a:ext cx="531440" cy="215444"/>
          </a:xfrm>
          <a:prstGeom prst="rect">
            <a:avLst/>
          </a:prstGeom>
          <a:noFill/>
        </p:spPr>
        <p:txBody>
          <a:bodyPr wrap="square" rtlCol="0">
            <a:spAutoFit/>
          </a:bodyPr>
          <a:lstStyle/>
          <a:p>
            <a:pPr algn="r"/>
            <a:r>
              <a:rPr lang="en-US" altLang="ja-JP" sz="800" dirty="0">
                <a:latin typeface="Meiryo UI" panose="020B0604030504040204" pitchFamily="50" charset="-128"/>
                <a:ea typeface="Meiryo UI" panose="020B0604030504040204" pitchFamily="50" charset="-128"/>
              </a:rPr>
              <a:t>1</a:t>
            </a:r>
            <a:r>
              <a:rPr kumimoji="1" lang="en-US" altLang="ja-JP" sz="800" dirty="0">
                <a:latin typeface="Meiryo UI" panose="020B0604030504040204" pitchFamily="50" charset="-128"/>
                <a:ea typeface="Meiryo UI" panose="020B0604030504040204" pitchFamily="50" charset="-128"/>
              </a:rPr>
              <a:t>4:25 </a:t>
            </a:r>
            <a:endParaRPr kumimoji="1" lang="ja-JP" altLang="en-US" sz="800" dirty="0">
              <a:latin typeface="Meiryo UI" panose="020B0604030504040204" pitchFamily="50" charset="-128"/>
              <a:ea typeface="Meiryo UI" panose="020B0604030504040204" pitchFamily="50" charset="-128"/>
            </a:endParaRPr>
          </a:p>
        </p:txBody>
      </p:sp>
      <p:sp>
        <p:nvSpPr>
          <p:cNvPr id="39" name="テキスト ボックス 38">
            <a:extLst>
              <a:ext uri="{FF2B5EF4-FFF2-40B4-BE49-F238E27FC236}">
                <a16:creationId xmlns:a16="http://schemas.microsoft.com/office/drawing/2014/main" id="{D9C6EC6F-A019-4B52-A32A-974C9D71DB6F}"/>
              </a:ext>
            </a:extLst>
          </p:cNvPr>
          <p:cNvSpPr txBox="1"/>
          <p:nvPr/>
        </p:nvSpPr>
        <p:spPr>
          <a:xfrm>
            <a:off x="116632" y="7617296"/>
            <a:ext cx="531440" cy="215444"/>
          </a:xfrm>
          <a:prstGeom prst="rect">
            <a:avLst/>
          </a:prstGeom>
          <a:noFill/>
        </p:spPr>
        <p:txBody>
          <a:bodyPr wrap="square" rtlCol="0">
            <a:spAutoFit/>
          </a:bodyPr>
          <a:lstStyle/>
          <a:p>
            <a:pPr algn="r"/>
            <a:r>
              <a:rPr lang="en-US" altLang="ja-JP" sz="800" dirty="0">
                <a:latin typeface="Meiryo UI" panose="020B0604030504040204" pitchFamily="50" charset="-128"/>
                <a:ea typeface="Meiryo UI" panose="020B0604030504040204" pitchFamily="50" charset="-128"/>
              </a:rPr>
              <a:t>1</a:t>
            </a:r>
            <a:r>
              <a:rPr kumimoji="1" lang="en-US" altLang="ja-JP" sz="800" dirty="0">
                <a:latin typeface="Meiryo UI" panose="020B0604030504040204" pitchFamily="50" charset="-128"/>
                <a:ea typeface="Meiryo UI" panose="020B0604030504040204" pitchFamily="50" charset="-128"/>
              </a:rPr>
              <a:t>4:35 </a:t>
            </a:r>
            <a:endParaRPr kumimoji="1" lang="ja-JP" altLang="en-US" sz="800" dirty="0">
              <a:latin typeface="Meiryo UI" panose="020B0604030504040204" pitchFamily="50" charset="-128"/>
              <a:ea typeface="Meiryo UI" panose="020B0604030504040204" pitchFamily="50" charset="-128"/>
            </a:endParaRPr>
          </a:p>
        </p:txBody>
      </p:sp>
      <p:sp>
        <p:nvSpPr>
          <p:cNvPr id="22" name="テキスト ボックス 21"/>
          <p:cNvSpPr txBox="1"/>
          <p:nvPr/>
        </p:nvSpPr>
        <p:spPr>
          <a:xfrm>
            <a:off x="1844824" y="1190558"/>
            <a:ext cx="531440" cy="338554"/>
          </a:xfrm>
          <a:prstGeom prst="rect">
            <a:avLst/>
          </a:prstGeom>
          <a:noFill/>
        </p:spPr>
        <p:txBody>
          <a:bodyPr wrap="square" rtlCol="0">
            <a:spAutoFit/>
          </a:bodyPr>
          <a:lstStyle/>
          <a:p>
            <a:pPr algn="ctr"/>
            <a:r>
              <a:rPr kumimoji="1" lang="ja-JP" altLang="en-US" sz="800" dirty="0" smtClean="0">
                <a:latin typeface="Meiryo UI" panose="020B0604030504040204" pitchFamily="50" charset="-128"/>
                <a:ea typeface="Meiryo UI" panose="020B0604030504040204" pitchFamily="50" charset="-128"/>
              </a:rPr>
              <a:t>司会者</a:t>
            </a:r>
            <a:endParaRPr kumimoji="1" lang="en-US" altLang="ja-JP" sz="800" dirty="0" smtClean="0">
              <a:latin typeface="Meiryo UI" panose="020B0604030504040204" pitchFamily="50" charset="-128"/>
              <a:ea typeface="Meiryo UI" panose="020B0604030504040204" pitchFamily="50" charset="-128"/>
            </a:endParaRPr>
          </a:p>
          <a:p>
            <a:pPr algn="ctr"/>
            <a:r>
              <a:rPr lang="ja-JP" altLang="en-US" sz="800" dirty="0">
                <a:latin typeface="Meiryo UI" panose="020B0604030504040204" pitchFamily="50" charset="-128"/>
                <a:ea typeface="Meiryo UI" panose="020B0604030504040204" pitchFamily="50" charset="-128"/>
              </a:rPr>
              <a:t>マイク</a:t>
            </a:r>
            <a:endParaRPr kumimoji="1" lang="ja-JP" altLang="en-US" sz="800" dirty="0">
              <a:latin typeface="Meiryo UI" panose="020B0604030504040204" pitchFamily="50" charset="-128"/>
              <a:ea typeface="Meiryo UI" panose="020B0604030504040204" pitchFamily="50" charset="-128"/>
            </a:endParaRPr>
          </a:p>
        </p:txBody>
      </p:sp>
      <p:sp>
        <p:nvSpPr>
          <p:cNvPr id="26" name="テキスト ボックス 25"/>
          <p:cNvSpPr txBox="1"/>
          <p:nvPr/>
        </p:nvSpPr>
        <p:spPr>
          <a:xfrm>
            <a:off x="1773560" y="3174228"/>
            <a:ext cx="720080" cy="830997"/>
          </a:xfrm>
          <a:prstGeom prst="rect">
            <a:avLst/>
          </a:prstGeom>
          <a:noFill/>
        </p:spPr>
        <p:txBody>
          <a:bodyPr wrap="square" rtlCol="0">
            <a:spAutoFit/>
          </a:bodyPr>
          <a:lstStyle/>
          <a:p>
            <a:pPr algn="ctr"/>
            <a:r>
              <a:rPr kumimoji="1" lang="ja-JP" altLang="en-US" sz="800" dirty="0" smtClean="0">
                <a:latin typeface="Meiryo UI" panose="020B0604030504040204" pitchFamily="50" charset="-128"/>
                <a:ea typeface="Meiryo UI" panose="020B0604030504040204" pitchFamily="50" charset="-128"/>
              </a:rPr>
              <a:t>質疑応答</a:t>
            </a:r>
            <a:endParaRPr kumimoji="1" lang="en-US" altLang="ja-JP" sz="800" dirty="0" smtClean="0">
              <a:latin typeface="Meiryo UI" panose="020B0604030504040204" pitchFamily="50" charset="-128"/>
              <a:ea typeface="Meiryo UI" panose="020B0604030504040204" pitchFamily="50" charset="-128"/>
            </a:endParaRPr>
          </a:p>
          <a:p>
            <a:pPr algn="ctr"/>
            <a:r>
              <a:rPr kumimoji="1" lang="ja-JP" altLang="en-US" sz="800" dirty="0" smtClean="0">
                <a:latin typeface="Meiryo UI" panose="020B0604030504040204" pitchFamily="50" charset="-128"/>
                <a:ea typeface="Meiryo UI" panose="020B0604030504040204" pitchFamily="50" charset="-128"/>
              </a:rPr>
              <a:t>用</a:t>
            </a:r>
            <a:endParaRPr kumimoji="1" lang="en-US" altLang="ja-JP" sz="800" dirty="0" smtClean="0">
              <a:latin typeface="Meiryo UI" panose="020B0604030504040204" pitchFamily="50" charset="-128"/>
              <a:ea typeface="Meiryo UI" panose="020B0604030504040204" pitchFamily="50" charset="-128"/>
            </a:endParaRPr>
          </a:p>
          <a:p>
            <a:pPr algn="ctr"/>
            <a:r>
              <a:rPr lang="ja-JP" altLang="en-US" sz="800" dirty="0" smtClean="0">
                <a:latin typeface="Meiryo UI" panose="020B0604030504040204" pitchFamily="50" charset="-128"/>
                <a:ea typeface="Meiryo UI" panose="020B0604030504040204" pitchFamily="50" charset="-128"/>
              </a:rPr>
              <a:t>マイク</a:t>
            </a:r>
            <a:endParaRPr lang="en-US" altLang="ja-JP" sz="800" dirty="0" smtClean="0">
              <a:latin typeface="Meiryo UI" panose="020B0604030504040204" pitchFamily="50" charset="-128"/>
              <a:ea typeface="Meiryo UI" panose="020B0604030504040204" pitchFamily="50" charset="-128"/>
            </a:endParaRPr>
          </a:p>
          <a:p>
            <a:pPr algn="ctr"/>
            <a:r>
              <a:rPr kumimoji="1" lang="ja-JP" altLang="en-US" sz="800" dirty="0" smtClean="0">
                <a:latin typeface="Meiryo UI" panose="020B0604030504040204" pitchFamily="50" charset="-128"/>
                <a:ea typeface="Meiryo UI" panose="020B0604030504040204" pitchFamily="50" charset="-128"/>
              </a:rPr>
              <a:t>＆</a:t>
            </a:r>
            <a:endParaRPr kumimoji="1" lang="en-US" altLang="ja-JP" sz="800" dirty="0" smtClean="0">
              <a:latin typeface="Meiryo UI" panose="020B0604030504040204" pitchFamily="50" charset="-128"/>
              <a:ea typeface="Meiryo UI" panose="020B0604030504040204" pitchFamily="50" charset="-128"/>
            </a:endParaRPr>
          </a:p>
          <a:p>
            <a:pPr algn="ctr"/>
            <a:r>
              <a:rPr lang="ja-JP" altLang="en-US" sz="800" dirty="0" smtClean="0">
                <a:latin typeface="Meiryo UI" panose="020B0604030504040204" pitchFamily="50" charset="-128"/>
                <a:ea typeface="Meiryo UI" panose="020B0604030504040204" pitchFamily="50" charset="-128"/>
              </a:rPr>
              <a:t>回答者用</a:t>
            </a:r>
            <a:endParaRPr lang="en-US" altLang="ja-JP" sz="800" dirty="0" smtClean="0">
              <a:latin typeface="Meiryo UI" panose="020B0604030504040204" pitchFamily="50" charset="-128"/>
              <a:ea typeface="Meiryo UI" panose="020B0604030504040204" pitchFamily="50" charset="-128"/>
            </a:endParaRPr>
          </a:p>
          <a:p>
            <a:pPr algn="ctr"/>
            <a:r>
              <a:rPr kumimoji="1" lang="ja-JP" altLang="en-US" sz="800" dirty="0">
                <a:latin typeface="Meiryo UI" panose="020B0604030504040204" pitchFamily="50" charset="-128"/>
                <a:ea typeface="Meiryo UI" panose="020B0604030504040204" pitchFamily="50" charset="-128"/>
              </a:rPr>
              <a:t>マイク</a:t>
            </a:r>
          </a:p>
        </p:txBody>
      </p:sp>
      <p:sp>
        <p:nvSpPr>
          <p:cNvPr id="32" name="テキスト ボックス 31"/>
          <p:cNvSpPr txBox="1"/>
          <p:nvPr/>
        </p:nvSpPr>
        <p:spPr>
          <a:xfrm>
            <a:off x="1844824" y="5657583"/>
            <a:ext cx="531440" cy="338554"/>
          </a:xfrm>
          <a:prstGeom prst="rect">
            <a:avLst/>
          </a:prstGeom>
          <a:noFill/>
        </p:spPr>
        <p:txBody>
          <a:bodyPr wrap="square" rtlCol="0">
            <a:spAutoFit/>
          </a:bodyPr>
          <a:lstStyle/>
          <a:p>
            <a:pPr algn="ctr"/>
            <a:r>
              <a:rPr kumimoji="1" lang="ja-JP" altLang="en-US" sz="800" dirty="0" smtClean="0">
                <a:latin typeface="Meiryo UI" panose="020B0604030504040204" pitchFamily="50" charset="-128"/>
                <a:ea typeface="Meiryo UI" panose="020B0604030504040204" pitchFamily="50" charset="-128"/>
              </a:rPr>
              <a:t>司会者</a:t>
            </a:r>
            <a:endParaRPr kumimoji="1" lang="en-US" altLang="ja-JP" sz="800" dirty="0" smtClean="0">
              <a:latin typeface="Meiryo UI" panose="020B0604030504040204" pitchFamily="50" charset="-128"/>
              <a:ea typeface="Meiryo UI" panose="020B0604030504040204" pitchFamily="50" charset="-128"/>
            </a:endParaRPr>
          </a:p>
          <a:p>
            <a:pPr algn="ctr"/>
            <a:r>
              <a:rPr lang="ja-JP" altLang="en-US" sz="800" dirty="0">
                <a:latin typeface="Meiryo UI" panose="020B0604030504040204" pitchFamily="50" charset="-128"/>
                <a:ea typeface="Meiryo UI" panose="020B0604030504040204" pitchFamily="50" charset="-128"/>
              </a:rPr>
              <a:t>マイク</a:t>
            </a:r>
            <a:endParaRPr kumimoji="1" lang="ja-JP" altLang="en-US" sz="800" dirty="0">
              <a:latin typeface="Meiryo UI" panose="020B0604030504040204" pitchFamily="50" charset="-128"/>
              <a:ea typeface="Meiryo UI" panose="020B0604030504040204" pitchFamily="50" charset="-128"/>
            </a:endParaRPr>
          </a:p>
        </p:txBody>
      </p:sp>
      <p:sp>
        <p:nvSpPr>
          <p:cNvPr id="34" name="正方形/長方形 33"/>
          <p:cNvSpPr/>
          <p:nvPr/>
        </p:nvSpPr>
        <p:spPr>
          <a:xfrm>
            <a:off x="665786" y="1237141"/>
            <a:ext cx="1152128" cy="81582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ja-JP" altLang="en-US" sz="1050" dirty="0" smtClean="0">
                <a:latin typeface="Meiryo UI" panose="020B0604030504040204" pitchFamily="50" charset="-128"/>
                <a:ea typeface="Meiryo UI" panose="020B0604030504040204" pitchFamily="50" charset="-128"/>
              </a:rPr>
              <a:t>緩和ケア</a:t>
            </a:r>
            <a:endParaRPr lang="en-US" altLang="ja-JP" sz="1050" dirty="0" smtClean="0">
              <a:latin typeface="Meiryo UI" panose="020B0604030504040204" pitchFamily="50" charset="-128"/>
              <a:ea typeface="Meiryo UI" panose="020B0604030504040204" pitchFamily="50" charset="-128"/>
            </a:endParaRPr>
          </a:p>
          <a:p>
            <a:pPr algn="ctr"/>
            <a:r>
              <a:rPr lang="ja-JP" altLang="en-US" sz="1050" dirty="0" smtClean="0">
                <a:latin typeface="Meiryo UI" panose="020B0604030504040204" pitchFamily="50" charset="-128"/>
                <a:ea typeface="Meiryo UI" panose="020B0604030504040204" pitchFamily="50" charset="-128"/>
              </a:rPr>
              <a:t>普及啓発ツールセット</a:t>
            </a:r>
            <a:endParaRPr lang="en-US" altLang="ja-JP" sz="1050" dirty="0" smtClean="0">
              <a:latin typeface="Meiryo UI" panose="020B0604030504040204" pitchFamily="50" charset="-128"/>
              <a:ea typeface="Meiryo UI" panose="020B0604030504040204" pitchFamily="50" charset="-128"/>
            </a:endParaRPr>
          </a:p>
          <a:p>
            <a:pPr algn="ctr"/>
            <a:r>
              <a:rPr lang="ja-JP" altLang="en-US" sz="1050" dirty="0" smtClean="0">
                <a:latin typeface="Meiryo UI" panose="020B0604030504040204" pitchFamily="50" charset="-128"/>
                <a:ea typeface="Meiryo UI" panose="020B0604030504040204" pitchFamily="50" charset="-128"/>
              </a:rPr>
              <a:t>スライド</a:t>
            </a:r>
            <a:endParaRPr lang="en-US" altLang="ja-JP" sz="1050" dirty="0" smtClean="0">
              <a:latin typeface="Meiryo UI" panose="020B0604030504040204" pitchFamily="50" charset="-128"/>
              <a:ea typeface="Meiryo UI" panose="020B0604030504040204" pitchFamily="50" charset="-128"/>
            </a:endParaRPr>
          </a:p>
          <a:p>
            <a:pPr algn="ctr"/>
            <a:r>
              <a:rPr lang="ja-JP" altLang="en-US" sz="1050" dirty="0" smtClean="0">
                <a:latin typeface="Meiryo UI" panose="020B0604030504040204" pitchFamily="50" charset="-128"/>
                <a:ea typeface="Meiryo UI" panose="020B0604030504040204" pitchFamily="50" charset="-128"/>
              </a:rPr>
              <a:t>表紙</a:t>
            </a:r>
            <a:endParaRPr kumimoji="1" lang="ja-JP" altLang="en-US" sz="1050" dirty="0">
              <a:latin typeface="Meiryo UI" panose="020B0604030504040204" pitchFamily="50" charset="-128"/>
              <a:ea typeface="Meiryo UI" panose="020B0604030504040204" pitchFamily="50" charset="-128"/>
            </a:endParaRPr>
          </a:p>
        </p:txBody>
      </p:sp>
      <p:sp>
        <p:nvSpPr>
          <p:cNvPr id="33" name="テキスト ボックス 32"/>
          <p:cNvSpPr txBox="1"/>
          <p:nvPr/>
        </p:nvSpPr>
        <p:spPr>
          <a:xfrm>
            <a:off x="697789" y="9006934"/>
            <a:ext cx="5683539" cy="338554"/>
          </a:xfrm>
          <a:prstGeom prst="rect">
            <a:avLst/>
          </a:prstGeom>
          <a:noFill/>
        </p:spPr>
        <p:txBody>
          <a:bodyPr wrap="square" rtlCol="0">
            <a:spAutoFit/>
          </a:bodyPr>
          <a:lstStyle/>
          <a:p>
            <a:pPr algn="ctr"/>
            <a:r>
              <a:rPr kumimoji="1" lang="en-US" altLang="ja-JP" sz="1600" dirty="0" smtClean="0">
                <a:solidFill>
                  <a:srgbClr val="FF0000"/>
                </a:solidFill>
                <a:latin typeface="Meiryo UI" panose="020B0604030504040204" pitchFamily="50" charset="-128"/>
                <a:ea typeface="Meiryo UI" panose="020B0604030504040204" pitchFamily="50" charset="-128"/>
              </a:rPr>
              <a:t>※</a:t>
            </a:r>
            <a:r>
              <a:rPr kumimoji="1" lang="ja-JP" altLang="en-US" sz="1600" dirty="0" smtClean="0">
                <a:solidFill>
                  <a:srgbClr val="FF0000"/>
                </a:solidFill>
                <a:latin typeface="Meiryo UI" panose="020B0604030504040204" pitchFamily="50" charset="-128"/>
                <a:ea typeface="Meiryo UI" panose="020B0604030504040204" pitchFamily="50" charset="-128"/>
              </a:rPr>
              <a:t>本稿は雛形です</a:t>
            </a:r>
            <a:r>
              <a:rPr lang="ja-JP" altLang="en-US" sz="1600" dirty="0" smtClean="0">
                <a:solidFill>
                  <a:srgbClr val="FF0000"/>
                </a:solidFill>
                <a:latin typeface="Meiryo UI" panose="020B0604030504040204" pitchFamily="50" charset="-128"/>
                <a:ea typeface="Meiryo UI" panose="020B0604030504040204" pitchFamily="50" charset="-128"/>
              </a:rPr>
              <a:t>。開催状況</a:t>
            </a:r>
            <a:r>
              <a:rPr lang="ja-JP" altLang="en-US" sz="1600" dirty="0">
                <a:solidFill>
                  <a:srgbClr val="FF0000"/>
                </a:solidFill>
                <a:latin typeface="Meiryo UI" panose="020B0604030504040204" pitchFamily="50" charset="-128"/>
                <a:ea typeface="Meiryo UI" panose="020B0604030504040204" pitchFamily="50" charset="-128"/>
              </a:rPr>
              <a:t>に合わせて改変</a:t>
            </a:r>
            <a:r>
              <a:rPr kumimoji="1" lang="ja-JP" altLang="en-US" sz="1600" dirty="0" smtClean="0">
                <a:solidFill>
                  <a:srgbClr val="FF0000"/>
                </a:solidFill>
                <a:latin typeface="Meiryo UI" panose="020B0604030504040204" pitchFamily="50" charset="-128"/>
                <a:ea typeface="Meiryo UI" panose="020B0604030504040204" pitchFamily="50" charset="-128"/>
              </a:rPr>
              <a:t>してご使用ください。</a:t>
            </a:r>
            <a:endParaRPr kumimoji="1" lang="ja-JP" altLang="en-US" sz="1600"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92145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0" name="Text Box 17"/>
          <p:cNvSpPr txBox="1">
            <a:spLocks noChangeArrowheads="1"/>
          </p:cNvSpPr>
          <p:nvPr/>
        </p:nvSpPr>
        <p:spPr bwMode="auto">
          <a:xfrm>
            <a:off x="5489575" y="56456"/>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ja-JP" altLang="en-US">
                <a:ea typeface="Meiryo UI" pitchFamily="50" charset="-128"/>
              </a:rPr>
              <a:t>進行台本</a:t>
            </a:r>
            <a:endParaRPr lang="ja-JP" altLang="en-US" dirty="0">
              <a:ea typeface="Meiryo UI" pitchFamily="50" charset="-128"/>
            </a:endParaRPr>
          </a:p>
        </p:txBody>
      </p:sp>
      <p:sp>
        <p:nvSpPr>
          <p:cNvPr id="9" name="スライド番号プレースホルダ 49"/>
          <p:cNvSpPr txBox="1">
            <a:spLocks/>
          </p:cNvSpPr>
          <p:nvPr/>
        </p:nvSpPr>
        <p:spPr>
          <a:xfrm>
            <a:off x="0" y="0"/>
            <a:ext cx="2133600" cy="488504"/>
          </a:xfrm>
          <a:prstGeom prst="rect">
            <a:avLst/>
          </a:prstGeom>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fld id="{96226C09-6708-486D-86DC-7E05F7928344}" type="slidenum">
              <a:rPr kumimoji="1" lang="ja-JP" altLang="en-US" sz="1800" b="1" i="0" u="none" strike="noStrike" kern="1200" cap="none" spc="0" normalizeH="0" baseline="0" noProof="0" smtClean="0">
                <a:ln>
                  <a:noFill/>
                </a:ln>
                <a:solidFill>
                  <a:schemeClr val="tx1"/>
                </a:solidFill>
                <a:effectLst/>
                <a:uLnTx/>
                <a:uFillTx/>
                <a:latin typeface="Meiryo UI" pitchFamily="50" charset="-128"/>
                <a:ea typeface="Meiryo UI" pitchFamily="50" charset="-128"/>
                <a:cs typeface="Meiryo UI" pitchFamily="50" charset="-128"/>
              </a:rPr>
              <a:pPr marL="0" marR="0" lvl="0" indent="0" algn="l" defTabSz="914400" rtl="0" eaLnBrk="1" fontAlgn="base" latinLnBrk="0" hangingPunct="1">
                <a:lnSpc>
                  <a:spcPct val="100000"/>
                </a:lnSpc>
                <a:spcBef>
                  <a:spcPct val="0"/>
                </a:spcBef>
                <a:spcAft>
                  <a:spcPct val="0"/>
                </a:spcAft>
                <a:buClrTx/>
                <a:buSzTx/>
                <a:buFontTx/>
                <a:buNone/>
                <a:tabLst/>
                <a:defRPr/>
              </a:pPr>
              <a:t>5</a:t>
            </a:fld>
            <a:endParaRPr kumimoji="1" lang="ja-JP" altLang="en-US" sz="1800" b="1" i="0" u="none" strike="noStrike" kern="1200" cap="none" spc="0" normalizeH="0" baseline="0" noProof="0" dirty="0">
              <a:ln>
                <a:noFill/>
              </a:ln>
              <a:solidFill>
                <a:schemeClr val="tx1"/>
              </a:solidFill>
              <a:effectLst/>
              <a:uLnTx/>
              <a:uFillTx/>
              <a:latin typeface="Meiryo UI" pitchFamily="50" charset="-128"/>
              <a:ea typeface="Meiryo UI" pitchFamily="50" charset="-128"/>
              <a:cs typeface="Meiryo UI" pitchFamily="50" charset="-128"/>
            </a:endParaRPr>
          </a:p>
        </p:txBody>
      </p:sp>
      <p:sp>
        <p:nvSpPr>
          <p:cNvPr id="23" name="正方形/長方形 22"/>
          <p:cNvSpPr/>
          <p:nvPr/>
        </p:nvSpPr>
        <p:spPr>
          <a:xfrm>
            <a:off x="260648" y="918257"/>
            <a:ext cx="6120680" cy="23588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smtClean="0">
                <a:solidFill>
                  <a:schemeClr val="bg1"/>
                </a:solidFill>
                <a:latin typeface="Meiryo UI" panose="020B0604030504040204" pitchFamily="50" charset="-128"/>
                <a:ea typeface="Meiryo UI" panose="020B0604030504040204" pitchFamily="50" charset="-128"/>
              </a:rPr>
              <a:t>トークセッション</a:t>
            </a:r>
          </a:p>
        </p:txBody>
      </p:sp>
      <p:sp>
        <p:nvSpPr>
          <p:cNvPr id="26" name="テキスト ボックス 25"/>
          <p:cNvSpPr txBox="1"/>
          <p:nvPr/>
        </p:nvSpPr>
        <p:spPr>
          <a:xfrm>
            <a:off x="2804977" y="1587314"/>
            <a:ext cx="3888651" cy="1472198"/>
          </a:xfrm>
          <a:prstGeom prst="rect">
            <a:avLst/>
          </a:prstGeom>
          <a:noFill/>
        </p:spPr>
        <p:txBody>
          <a:bodyPr wrap="square" rtlCol="0">
            <a:spAutoFit/>
          </a:bodyPr>
          <a:lstStyle/>
          <a:p>
            <a:r>
              <a:rPr lang="ja-JP" altLang="en-US" sz="1100" dirty="0">
                <a:latin typeface="Meiryo UI" panose="020B0604030504040204" pitchFamily="50" charset="-128"/>
                <a:ea typeface="Meiryo UI" panose="020B0604030504040204" pitchFamily="50" charset="-128"/>
              </a:rPr>
              <a:t>「皆様、お揃いのようですので再開いたします</a:t>
            </a:r>
            <a:r>
              <a:rPr lang="ja-JP" altLang="en-US" sz="1100" dirty="0" smtClean="0">
                <a:latin typeface="Meiryo UI" panose="020B0604030504040204" pitchFamily="50" charset="-128"/>
                <a:ea typeface="Meiryo UI" panose="020B0604030504040204" pitchFamily="50" charset="-128"/>
              </a:rPr>
              <a:t>。ここ</a:t>
            </a:r>
            <a:r>
              <a:rPr lang="ja-JP" altLang="en-US" sz="1100" dirty="0">
                <a:latin typeface="Meiryo UI" panose="020B0604030504040204" pitchFamily="50" charset="-128"/>
                <a:ea typeface="Meiryo UI" panose="020B0604030504040204" pitchFamily="50" charset="-128"/>
              </a:rPr>
              <a:t>から</a:t>
            </a:r>
            <a:r>
              <a:rPr lang="ja-JP" altLang="en-US" sz="1100" dirty="0" smtClean="0">
                <a:latin typeface="Meiryo UI" panose="020B0604030504040204" pitchFamily="50" charset="-128"/>
                <a:ea typeface="Meiryo UI" panose="020B0604030504040204" pitchFamily="50" charset="-128"/>
              </a:rPr>
              <a:t>は</a:t>
            </a:r>
            <a:endParaRPr lang="en-US" altLang="ja-JP" sz="1100" dirty="0" smtClean="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がん</a:t>
            </a:r>
            <a:r>
              <a:rPr lang="ja-JP" altLang="en-US" sz="1100" dirty="0">
                <a:latin typeface="Meiryo UI" panose="020B0604030504040204" pitchFamily="50" charset="-128"/>
                <a:ea typeface="Meiryo UI" panose="020B0604030504040204" pitchFamily="50" charset="-128"/>
              </a:rPr>
              <a:t>体験者の方をお迎えして</a:t>
            </a:r>
            <a:r>
              <a:rPr lang="ja-JP" altLang="en-US" sz="1100" dirty="0" smtClean="0">
                <a:latin typeface="Meiryo UI" panose="020B0604030504040204" pitchFamily="50" charset="-128"/>
                <a:ea typeface="Meiryo UI" panose="020B0604030504040204" pitchFamily="50" charset="-128"/>
              </a:rPr>
              <a:t>の）</a:t>
            </a:r>
            <a:endParaRPr lang="en-US" altLang="ja-JP" sz="1100" dirty="0" smtClean="0">
              <a:latin typeface="Meiryo UI" panose="020B0604030504040204" pitchFamily="50" charset="-128"/>
              <a:ea typeface="Meiryo UI" panose="020B0604030504040204" pitchFamily="50" charset="-128"/>
            </a:endParaRPr>
          </a:p>
          <a:p>
            <a:r>
              <a:rPr lang="ja-JP" altLang="en-US" sz="1100" dirty="0" smtClean="0">
                <a:latin typeface="Meiryo UI" panose="020B0604030504040204" pitchFamily="50" charset="-128"/>
                <a:ea typeface="Meiryo UI" panose="020B0604030504040204" pitchFamily="50" charset="-128"/>
              </a:rPr>
              <a:t>（緩和ケアチームに皆さんをお迎えしての）</a:t>
            </a:r>
            <a:endParaRPr lang="en-US" altLang="ja-JP" sz="1100" dirty="0" smtClean="0">
              <a:latin typeface="Meiryo UI" panose="020B0604030504040204" pitchFamily="50" charset="-128"/>
              <a:ea typeface="Meiryo UI" panose="020B0604030504040204" pitchFamily="50" charset="-128"/>
            </a:endParaRPr>
          </a:p>
          <a:p>
            <a:r>
              <a:rPr lang="ja-JP" altLang="en-US" sz="1100" dirty="0" smtClean="0">
                <a:latin typeface="Meiryo UI" panose="020B0604030504040204" pitchFamily="50" charset="-128"/>
                <a:ea typeface="Meiryo UI" panose="020B0604030504040204" pitchFamily="50" charset="-128"/>
              </a:rPr>
              <a:t>（・・など自由に</a:t>
            </a:r>
            <a:r>
              <a:rPr lang="ja-JP" altLang="en-US" sz="1100" dirty="0">
                <a:latin typeface="Meiryo UI" panose="020B0604030504040204" pitchFamily="50" charset="-128"/>
                <a:ea typeface="Meiryo UI" panose="020B0604030504040204" pitchFamily="50" charset="-128"/>
              </a:rPr>
              <a:t>改変</a:t>
            </a:r>
            <a:r>
              <a:rPr lang="ja-JP" altLang="en-US" sz="1100" dirty="0" smtClean="0">
                <a:latin typeface="Meiryo UI" panose="020B0604030504040204" pitchFamily="50" charset="-128"/>
                <a:ea typeface="Meiryo UI" panose="020B0604030504040204" pitchFamily="50" charset="-128"/>
              </a:rPr>
              <a:t>ください）</a:t>
            </a:r>
            <a:endParaRPr lang="en-US" altLang="ja-JP" sz="1100" dirty="0">
              <a:latin typeface="Meiryo UI" panose="020B0604030504040204" pitchFamily="50" charset="-128"/>
              <a:ea typeface="Meiryo UI" panose="020B0604030504040204" pitchFamily="50" charset="-128"/>
            </a:endParaRPr>
          </a:p>
          <a:p>
            <a:r>
              <a:rPr lang="ja-JP" altLang="en-US" sz="1100" dirty="0" smtClean="0">
                <a:latin typeface="Meiryo UI" panose="020B0604030504040204" pitchFamily="50" charset="-128"/>
                <a:ea typeface="Meiryo UI" panose="020B0604030504040204" pitchFamily="50" charset="-128"/>
              </a:rPr>
              <a:t>トークセッションと</a:t>
            </a:r>
            <a:r>
              <a:rPr lang="ja-JP" altLang="en-US" sz="1100" dirty="0">
                <a:latin typeface="Meiryo UI" panose="020B0604030504040204" pitchFamily="50" charset="-128"/>
                <a:ea typeface="Meiryo UI" panose="020B0604030504040204" pitchFamily="50" charset="-128"/>
              </a:rPr>
              <a:t>なります。</a:t>
            </a:r>
            <a:endParaRPr kumimoji="1"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本日、お話を聞かせていただきますのは</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smtClean="0">
                <a:latin typeface="Meiryo UI" panose="020B0604030504040204" pitchFamily="50" charset="-128"/>
                <a:ea typeface="Meiryo UI" panose="020B0604030504040204" pitchFamily="50" charset="-128"/>
              </a:rPr>
              <a:t>（登壇者の方のご紹介）様です」</a:t>
            </a:r>
            <a:endParaRPr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p:txBody>
      </p:sp>
      <p:sp>
        <p:nvSpPr>
          <p:cNvPr id="34" name="テキスト ボックス 33"/>
          <p:cNvSpPr txBox="1"/>
          <p:nvPr/>
        </p:nvSpPr>
        <p:spPr>
          <a:xfrm>
            <a:off x="2804977" y="3293428"/>
            <a:ext cx="3888651" cy="651460"/>
          </a:xfrm>
          <a:prstGeom prst="rect">
            <a:avLst/>
          </a:prstGeom>
          <a:noFill/>
        </p:spPr>
        <p:txBody>
          <a:bodyPr wrap="square" rtlCol="0">
            <a:spAutoFit/>
          </a:bodyPr>
          <a:lstStyle/>
          <a:p>
            <a:pPr>
              <a:spcBef>
                <a:spcPts val="200"/>
              </a:spcBef>
            </a:pPr>
            <a:r>
              <a:rPr lang="ja-JP" altLang="en-US" sz="1100" dirty="0">
                <a:latin typeface="Meiryo UI" panose="020B0604030504040204" pitchFamily="50" charset="-128"/>
                <a:ea typeface="Meiryo UI" panose="020B0604030504040204" pitchFamily="50" charset="-128"/>
              </a:rPr>
              <a:t>「お話の聞き手</a:t>
            </a:r>
            <a:r>
              <a:rPr lang="ja-JP" altLang="en-US" sz="1100" dirty="0" smtClean="0">
                <a:latin typeface="Meiryo UI" panose="020B0604030504040204" pitchFamily="50" charset="-128"/>
                <a:ea typeface="Meiryo UI" panose="020B0604030504040204" pitchFamily="50" charset="-128"/>
              </a:rPr>
              <a:t>は</a:t>
            </a:r>
            <a:endParaRPr lang="en-US" altLang="ja-JP" sz="1100" dirty="0" smtClean="0">
              <a:latin typeface="Meiryo UI" panose="020B0604030504040204" pitchFamily="50" charset="-128"/>
              <a:ea typeface="Meiryo UI" panose="020B0604030504040204" pitchFamily="50" charset="-128"/>
            </a:endParaRPr>
          </a:p>
          <a:p>
            <a:pPr>
              <a:spcBef>
                <a:spcPts val="200"/>
              </a:spcBef>
            </a:pPr>
            <a:r>
              <a:rPr lang="ja-JP" altLang="en-US" sz="1100" dirty="0" smtClean="0">
                <a:latin typeface="Meiryo UI" panose="020B0604030504040204" pitchFamily="50" charset="-128"/>
                <a:ea typeface="Meiryo UI" panose="020B0604030504040204" pitchFamily="50" charset="-128"/>
              </a:rPr>
              <a:t>（座長のご紹介）です</a:t>
            </a:r>
            <a:r>
              <a:rPr lang="ja-JP" altLang="en-US" sz="1100" dirty="0">
                <a:latin typeface="Meiryo UI" panose="020B0604030504040204" pitchFamily="50" charset="-128"/>
                <a:ea typeface="Meiryo UI" panose="020B0604030504040204" pitchFamily="50" charset="-128"/>
              </a:rPr>
              <a:t>。</a:t>
            </a:r>
            <a:endParaRPr lang="en-US" altLang="ja-JP" sz="1100" dirty="0">
              <a:latin typeface="Meiryo UI" panose="020B0604030504040204" pitchFamily="50" charset="-128"/>
              <a:ea typeface="Meiryo UI" panose="020B0604030504040204" pitchFamily="50" charset="-128"/>
            </a:endParaRPr>
          </a:p>
          <a:p>
            <a:pPr>
              <a:spcBef>
                <a:spcPts val="200"/>
              </a:spcBef>
            </a:pPr>
            <a:r>
              <a:rPr kumimoji="1" lang="ja-JP" altLang="en-US" sz="1100" dirty="0">
                <a:latin typeface="Meiryo UI" panose="020B0604030504040204" pitchFamily="50" charset="-128"/>
                <a:ea typeface="Meiryo UI" panose="020B0604030504040204" pitchFamily="50" charset="-128"/>
              </a:rPr>
              <a:t>それでは皆様、</a:t>
            </a:r>
            <a:r>
              <a:rPr lang="ja-JP" altLang="en-US" sz="1100" dirty="0">
                <a:latin typeface="Meiryo UI" panose="020B0604030504040204" pitchFamily="50" charset="-128"/>
                <a:ea typeface="Meiryo UI" panose="020B0604030504040204" pitchFamily="50" charset="-128"/>
              </a:rPr>
              <a:t>よろしくお願いいたします」</a:t>
            </a:r>
            <a:endParaRPr kumimoji="1" lang="en-US" altLang="ja-JP" sz="1100" dirty="0">
              <a:latin typeface="Meiryo UI" panose="020B0604030504040204" pitchFamily="50" charset="-128"/>
              <a:ea typeface="Meiryo UI" panose="020B0604030504040204" pitchFamily="50" charset="-128"/>
            </a:endParaRPr>
          </a:p>
        </p:txBody>
      </p:sp>
      <p:sp>
        <p:nvSpPr>
          <p:cNvPr id="33" name="テキスト ボックス 32"/>
          <p:cNvSpPr txBox="1"/>
          <p:nvPr/>
        </p:nvSpPr>
        <p:spPr>
          <a:xfrm>
            <a:off x="2907670" y="1277577"/>
            <a:ext cx="34739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◆お時間になったら</a:t>
            </a:r>
            <a:r>
              <a:rPr kumimoji="1" lang="ja-JP" altLang="en-US" sz="900" dirty="0" smtClean="0">
                <a:latin typeface="Meiryo UI" panose="020B0604030504040204" pitchFamily="50" charset="-128"/>
                <a:ea typeface="Meiryo UI" panose="020B0604030504040204" pitchFamily="50" charset="-128"/>
              </a:rPr>
              <a:t>出演者は</a:t>
            </a:r>
            <a:r>
              <a:rPr kumimoji="1" lang="ja-JP" altLang="en-US" sz="900" dirty="0">
                <a:latin typeface="Meiryo UI" panose="020B0604030504040204" pitchFamily="50" charset="-128"/>
                <a:ea typeface="Meiryo UI" panose="020B0604030504040204" pitchFamily="50" charset="-128"/>
              </a:rPr>
              <a:t>自席へ</a:t>
            </a:r>
          </a:p>
        </p:txBody>
      </p:sp>
      <p:sp>
        <p:nvSpPr>
          <p:cNvPr id="15" name="テキスト ボックス 14"/>
          <p:cNvSpPr txBox="1"/>
          <p:nvPr/>
        </p:nvSpPr>
        <p:spPr>
          <a:xfrm>
            <a:off x="70776" y="1230251"/>
            <a:ext cx="531440" cy="215444"/>
          </a:xfrm>
          <a:prstGeom prst="rect">
            <a:avLst/>
          </a:prstGeom>
          <a:noFill/>
        </p:spPr>
        <p:txBody>
          <a:bodyPr wrap="square" rtlCol="0">
            <a:spAutoFit/>
          </a:bodyPr>
          <a:lstStyle/>
          <a:p>
            <a:pPr algn="r"/>
            <a:r>
              <a:rPr kumimoji="1" lang="en-US" altLang="ja-JP" sz="800" dirty="0">
                <a:latin typeface="Meiryo UI" panose="020B0604030504040204" pitchFamily="50" charset="-128"/>
                <a:ea typeface="Meiryo UI" panose="020B0604030504040204" pitchFamily="50" charset="-128"/>
              </a:rPr>
              <a:t>14:35</a:t>
            </a:r>
            <a:endParaRPr kumimoji="1" lang="ja-JP" altLang="en-US" sz="800" dirty="0">
              <a:latin typeface="Meiryo UI" panose="020B0604030504040204" pitchFamily="50" charset="-128"/>
              <a:ea typeface="Meiryo UI" panose="020B0604030504040204" pitchFamily="50" charset="-128"/>
            </a:endParaRPr>
          </a:p>
        </p:txBody>
      </p:sp>
      <p:sp>
        <p:nvSpPr>
          <p:cNvPr id="36" name="正方形/長方形 35">
            <a:extLst>
              <a:ext uri="{FF2B5EF4-FFF2-40B4-BE49-F238E27FC236}">
                <a16:creationId xmlns:a16="http://schemas.microsoft.com/office/drawing/2014/main" id="{CA88A386-F4E4-4F3B-A4F6-AE95C7F4D350}"/>
              </a:ext>
            </a:extLst>
          </p:cNvPr>
          <p:cNvSpPr/>
          <p:nvPr/>
        </p:nvSpPr>
        <p:spPr>
          <a:xfrm>
            <a:off x="2980326" y="4825673"/>
            <a:ext cx="3384376" cy="72298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ｃ</a:t>
            </a:r>
          </a:p>
        </p:txBody>
      </p:sp>
      <p:sp>
        <p:nvSpPr>
          <p:cNvPr id="37" name="テキスト ボックス 36">
            <a:extLst>
              <a:ext uri="{FF2B5EF4-FFF2-40B4-BE49-F238E27FC236}">
                <a16:creationId xmlns:a16="http://schemas.microsoft.com/office/drawing/2014/main" id="{829AB70D-ED51-4BB0-BDC0-F415C017CFE6}"/>
              </a:ext>
            </a:extLst>
          </p:cNvPr>
          <p:cNvSpPr txBox="1"/>
          <p:nvPr/>
        </p:nvSpPr>
        <p:spPr>
          <a:xfrm>
            <a:off x="2980326" y="4980894"/>
            <a:ext cx="3296300" cy="461665"/>
          </a:xfrm>
          <a:prstGeom prst="rect">
            <a:avLst/>
          </a:prstGeom>
          <a:noFill/>
        </p:spPr>
        <p:txBody>
          <a:bodyPr wrap="square" rtlCol="0">
            <a:spAutoFit/>
          </a:bodyPr>
          <a:lstStyle/>
          <a:p>
            <a:pPr algn="ctr"/>
            <a:r>
              <a:rPr lang="ja-JP" altLang="en-US" sz="1200" dirty="0" smtClean="0">
                <a:latin typeface="Meiryo UI" panose="020B0604030504040204" pitchFamily="50" charset="-128"/>
                <a:ea typeface="Meiryo UI" panose="020B0604030504040204" pitchFamily="50" charset="-128"/>
              </a:rPr>
              <a:t>トークセッション</a:t>
            </a:r>
            <a:endParaRPr lang="ja-JP" altLang="en-US" sz="1200" dirty="0">
              <a:latin typeface="Meiryo UI" panose="020B0604030504040204" pitchFamily="50" charset="-128"/>
              <a:ea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rPr>
              <a:t>（</a:t>
            </a:r>
            <a:r>
              <a:rPr lang="en-US" altLang="ja-JP" sz="1200" dirty="0">
                <a:latin typeface="Meiryo UI" panose="020B0604030504040204" pitchFamily="50" charset="-128"/>
                <a:ea typeface="Meiryo UI" panose="020B0604030504040204" pitchFamily="50" charset="-128"/>
              </a:rPr>
              <a:t>40</a:t>
            </a:r>
            <a:r>
              <a:rPr lang="ja-JP" altLang="en-US" sz="1200" dirty="0">
                <a:latin typeface="Meiryo UI" panose="020B0604030504040204" pitchFamily="50" charset="-128"/>
                <a:ea typeface="Meiryo UI" panose="020B0604030504040204" pitchFamily="50" charset="-128"/>
              </a:rPr>
              <a:t>分）</a:t>
            </a:r>
          </a:p>
        </p:txBody>
      </p:sp>
      <p:sp>
        <p:nvSpPr>
          <p:cNvPr id="38" name="テキスト ボックス 37">
            <a:extLst>
              <a:ext uri="{FF2B5EF4-FFF2-40B4-BE49-F238E27FC236}">
                <a16:creationId xmlns:a16="http://schemas.microsoft.com/office/drawing/2014/main" id="{0AE94EB1-8F92-41FC-9655-65147B5EB018}"/>
              </a:ext>
            </a:extLst>
          </p:cNvPr>
          <p:cNvSpPr txBox="1"/>
          <p:nvPr/>
        </p:nvSpPr>
        <p:spPr>
          <a:xfrm>
            <a:off x="2785120" y="6587455"/>
            <a:ext cx="3888651" cy="456535"/>
          </a:xfrm>
          <a:prstGeom prst="rect">
            <a:avLst/>
          </a:prstGeom>
          <a:noFill/>
        </p:spPr>
        <p:txBody>
          <a:bodyPr wrap="square" rtlCol="0">
            <a:spAutoFit/>
          </a:bodyPr>
          <a:lstStyle/>
          <a:p>
            <a:pPr>
              <a:spcBef>
                <a:spcPts val="200"/>
              </a:spcBef>
            </a:pPr>
            <a:r>
              <a:rPr lang="ja-JP" altLang="en-US" sz="1100" dirty="0">
                <a:latin typeface="Meiryo UI" panose="020B0604030504040204" pitchFamily="50" charset="-128"/>
                <a:ea typeface="Meiryo UI" panose="020B0604030504040204" pitchFamily="50" charset="-128"/>
              </a:rPr>
              <a:t>「皆様、どうもありがとうございました</a:t>
            </a:r>
            <a:r>
              <a:rPr lang="ja-JP" altLang="en-US" sz="1100" dirty="0" smtClean="0">
                <a:latin typeface="Meiryo UI" panose="020B0604030504040204" pitchFamily="50" charset="-128"/>
                <a:ea typeface="Meiryo UI" panose="020B0604030504040204" pitchFamily="50" charset="-128"/>
              </a:rPr>
              <a:t>。</a:t>
            </a:r>
            <a:endParaRPr lang="en-US" altLang="ja-JP" sz="1100" dirty="0" smtClean="0">
              <a:latin typeface="Meiryo UI" panose="020B0604030504040204" pitchFamily="50" charset="-128"/>
              <a:ea typeface="Meiryo UI" panose="020B0604030504040204" pitchFamily="50" charset="-128"/>
            </a:endParaRPr>
          </a:p>
          <a:p>
            <a:pPr>
              <a:spcBef>
                <a:spcPts val="200"/>
              </a:spcBef>
            </a:pPr>
            <a:r>
              <a:rPr lang="ja-JP" altLang="en-US" sz="1100" dirty="0" smtClean="0">
                <a:latin typeface="Meiryo UI" panose="020B0604030504040204" pitchFamily="50" charset="-128"/>
                <a:ea typeface="Meiryo UI" panose="020B0604030504040204" pitchFamily="50" charset="-128"/>
              </a:rPr>
              <a:t>お話を聞かせてくださいました皆様に大きな拍手をお願いいたします」</a:t>
            </a:r>
            <a:endParaRPr kumimoji="1" lang="en-US" altLang="ja-JP" sz="1100" dirty="0">
              <a:latin typeface="Meiryo UI" panose="020B0604030504040204" pitchFamily="50" charset="-128"/>
              <a:ea typeface="Meiryo UI" panose="020B0604030504040204" pitchFamily="50" charset="-128"/>
            </a:endParaRPr>
          </a:p>
        </p:txBody>
      </p:sp>
      <p:sp>
        <p:nvSpPr>
          <p:cNvPr id="39" name="テキスト ボックス 38">
            <a:extLst>
              <a:ext uri="{FF2B5EF4-FFF2-40B4-BE49-F238E27FC236}">
                <a16:creationId xmlns:a16="http://schemas.microsoft.com/office/drawing/2014/main" id="{2A33DF29-E8A5-4732-B584-FA125795D55F}"/>
              </a:ext>
            </a:extLst>
          </p:cNvPr>
          <p:cNvSpPr txBox="1"/>
          <p:nvPr/>
        </p:nvSpPr>
        <p:spPr>
          <a:xfrm>
            <a:off x="3123444" y="6028957"/>
            <a:ext cx="34739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a:t>
            </a:r>
            <a:r>
              <a:rPr kumimoji="1" lang="ja-JP" altLang="en-US" sz="900" dirty="0" smtClean="0">
                <a:latin typeface="Meiryo UI" panose="020B0604030504040204" pitchFamily="50" charset="-128"/>
                <a:ea typeface="Meiryo UI" panose="020B0604030504040204" pitchFamily="50" charset="-128"/>
              </a:rPr>
              <a:t>聞き手の</a:t>
            </a:r>
            <a:r>
              <a:rPr kumimoji="1" lang="ja-JP" altLang="en-US" sz="900" dirty="0">
                <a:latin typeface="Meiryo UI" panose="020B0604030504040204" pitchFamily="50" charset="-128"/>
                <a:ea typeface="Meiryo UI" panose="020B0604030504040204" pitchFamily="50" charset="-128"/>
              </a:rPr>
              <a:t>締めコメントがあったところで</a:t>
            </a:r>
          </a:p>
        </p:txBody>
      </p:sp>
      <p:sp>
        <p:nvSpPr>
          <p:cNvPr id="40" name="テキスト ボックス 39">
            <a:extLst>
              <a:ext uri="{FF2B5EF4-FFF2-40B4-BE49-F238E27FC236}">
                <a16:creationId xmlns:a16="http://schemas.microsoft.com/office/drawing/2014/main" id="{DC7BB547-A929-417E-8A6D-4F7FFE1E6D59}"/>
              </a:ext>
            </a:extLst>
          </p:cNvPr>
          <p:cNvSpPr txBox="1"/>
          <p:nvPr/>
        </p:nvSpPr>
        <p:spPr>
          <a:xfrm>
            <a:off x="3123663" y="7602488"/>
            <a:ext cx="2365912"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a:t>
            </a:r>
            <a:r>
              <a:rPr lang="ja-JP" altLang="en-US" sz="900" dirty="0" smtClean="0">
                <a:latin typeface="Meiryo UI" panose="020B0604030504040204" pitchFamily="50" charset="-128"/>
                <a:ea typeface="Meiryo UI" panose="020B0604030504040204" pitchFamily="50" charset="-128"/>
              </a:rPr>
              <a:t>出演者、</a:t>
            </a:r>
            <a:r>
              <a:rPr lang="ja-JP" altLang="en-US" sz="900" dirty="0">
                <a:latin typeface="Meiryo UI" panose="020B0604030504040204" pitchFamily="50" charset="-128"/>
                <a:ea typeface="Meiryo UI" panose="020B0604030504040204" pitchFamily="50" charset="-128"/>
              </a:rPr>
              <a:t>自席へ</a:t>
            </a:r>
            <a:endParaRPr lang="en-US" altLang="ja-JP" sz="900" dirty="0">
              <a:latin typeface="Meiryo UI" panose="020B0604030504040204" pitchFamily="50" charset="-128"/>
              <a:ea typeface="Meiryo UI" panose="020B0604030504040204" pitchFamily="50" charset="-128"/>
            </a:endParaRPr>
          </a:p>
        </p:txBody>
      </p:sp>
      <p:sp>
        <p:nvSpPr>
          <p:cNvPr id="41" name="テキスト ボックス 40">
            <a:extLst>
              <a:ext uri="{FF2B5EF4-FFF2-40B4-BE49-F238E27FC236}">
                <a16:creationId xmlns:a16="http://schemas.microsoft.com/office/drawing/2014/main" id="{78BD9D98-6B52-4C96-918C-8FFE597E3E8E}"/>
              </a:ext>
            </a:extLst>
          </p:cNvPr>
          <p:cNvSpPr txBox="1"/>
          <p:nvPr/>
        </p:nvSpPr>
        <p:spPr>
          <a:xfrm>
            <a:off x="70526" y="7977916"/>
            <a:ext cx="531440" cy="215444"/>
          </a:xfrm>
          <a:prstGeom prst="rect">
            <a:avLst/>
          </a:prstGeom>
          <a:noFill/>
        </p:spPr>
        <p:txBody>
          <a:bodyPr wrap="square" rtlCol="0">
            <a:spAutoFit/>
          </a:bodyPr>
          <a:lstStyle/>
          <a:p>
            <a:pPr algn="r"/>
            <a:r>
              <a:rPr kumimoji="1" lang="en-US" altLang="ja-JP" sz="800" dirty="0">
                <a:latin typeface="Meiryo UI" panose="020B0604030504040204" pitchFamily="50" charset="-128"/>
                <a:ea typeface="Meiryo UI" panose="020B0604030504040204" pitchFamily="50" charset="-128"/>
              </a:rPr>
              <a:t>15:15</a:t>
            </a:r>
            <a:endParaRPr kumimoji="1" lang="ja-JP" altLang="en-US" sz="800" dirty="0">
              <a:latin typeface="Meiryo UI" panose="020B0604030504040204" pitchFamily="50" charset="-128"/>
              <a:ea typeface="Meiryo UI" panose="020B0604030504040204" pitchFamily="50" charset="-128"/>
            </a:endParaRPr>
          </a:p>
        </p:txBody>
      </p:sp>
      <p:sp>
        <p:nvSpPr>
          <p:cNvPr id="17" name="テキスト ボックス 16"/>
          <p:cNvSpPr txBox="1"/>
          <p:nvPr/>
        </p:nvSpPr>
        <p:spPr>
          <a:xfrm>
            <a:off x="1844932" y="1280592"/>
            <a:ext cx="531440" cy="338554"/>
          </a:xfrm>
          <a:prstGeom prst="rect">
            <a:avLst/>
          </a:prstGeom>
          <a:noFill/>
        </p:spPr>
        <p:txBody>
          <a:bodyPr wrap="square" rtlCol="0">
            <a:spAutoFit/>
          </a:bodyPr>
          <a:lstStyle/>
          <a:p>
            <a:pPr algn="ctr"/>
            <a:r>
              <a:rPr kumimoji="1" lang="ja-JP" altLang="en-US" sz="800" dirty="0" smtClean="0">
                <a:latin typeface="Meiryo UI" panose="020B0604030504040204" pitchFamily="50" charset="-128"/>
                <a:ea typeface="Meiryo UI" panose="020B0604030504040204" pitchFamily="50" charset="-128"/>
              </a:rPr>
              <a:t>司会者</a:t>
            </a:r>
            <a:endParaRPr kumimoji="1" lang="en-US" altLang="ja-JP" sz="800" dirty="0" smtClean="0">
              <a:latin typeface="Meiryo UI" panose="020B0604030504040204" pitchFamily="50" charset="-128"/>
              <a:ea typeface="Meiryo UI" panose="020B0604030504040204" pitchFamily="50" charset="-128"/>
            </a:endParaRPr>
          </a:p>
          <a:p>
            <a:pPr algn="ctr"/>
            <a:r>
              <a:rPr lang="ja-JP" altLang="en-US" sz="800" dirty="0">
                <a:latin typeface="Meiryo UI" panose="020B0604030504040204" pitchFamily="50" charset="-128"/>
                <a:ea typeface="Meiryo UI" panose="020B0604030504040204" pitchFamily="50" charset="-128"/>
              </a:rPr>
              <a:t>マイク</a:t>
            </a:r>
            <a:endParaRPr kumimoji="1" lang="ja-JP" altLang="en-US" sz="800" dirty="0">
              <a:latin typeface="Meiryo UI" panose="020B0604030504040204" pitchFamily="50" charset="-128"/>
              <a:ea typeface="Meiryo UI" panose="020B0604030504040204" pitchFamily="50" charset="-128"/>
            </a:endParaRPr>
          </a:p>
        </p:txBody>
      </p:sp>
      <p:sp>
        <p:nvSpPr>
          <p:cNvPr id="18" name="テキスト ボックス 17"/>
          <p:cNvSpPr txBox="1"/>
          <p:nvPr/>
        </p:nvSpPr>
        <p:spPr>
          <a:xfrm>
            <a:off x="1750612" y="4821178"/>
            <a:ext cx="720080" cy="707886"/>
          </a:xfrm>
          <a:prstGeom prst="rect">
            <a:avLst/>
          </a:prstGeom>
          <a:noFill/>
        </p:spPr>
        <p:txBody>
          <a:bodyPr wrap="square" rtlCol="0">
            <a:spAutoFit/>
          </a:bodyPr>
          <a:lstStyle/>
          <a:p>
            <a:pPr algn="ctr"/>
            <a:r>
              <a:rPr lang="ja-JP" altLang="en-US" sz="800" dirty="0" smtClean="0">
                <a:latin typeface="Meiryo UI" panose="020B0604030504040204" pitchFamily="50" charset="-128"/>
                <a:ea typeface="Meiryo UI" panose="020B0604030504040204" pitchFamily="50" charset="-128"/>
              </a:rPr>
              <a:t>登壇者</a:t>
            </a:r>
            <a:endParaRPr lang="en-US" altLang="ja-JP" sz="800" dirty="0" smtClean="0">
              <a:latin typeface="Meiryo UI" panose="020B0604030504040204" pitchFamily="50" charset="-128"/>
              <a:ea typeface="Meiryo UI" panose="020B0604030504040204" pitchFamily="50" charset="-128"/>
            </a:endParaRPr>
          </a:p>
          <a:p>
            <a:pPr algn="ctr"/>
            <a:r>
              <a:rPr lang="ja-JP" altLang="en-US" sz="800" dirty="0" smtClean="0">
                <a:latin typeface="Meiryo UI" panose="020B0604030504040204" pitchFamily="50" charset="-128"/>
                <a:ea typeface="Meiryo UI" panose="020B0604030504040204" pitchFamily="50" charset="-128"/>
              </a:rPr>
              <a:t>マイク</a:t>
            </a:r>
            <a:endParaRPr lang="en-US" altLang="ja-JP" sz="800" dirty="0" smtClean="0">
              <a:latin typeface="Meiryo UI" panose="020B0604030504040204" pitchFamily="50" charset="-128"/>
              <a:ea typeface="Meiryo UI" panose="020B0604030504040204" pitchFamily="50" charset="-128"/>
            </a:endParaRPr>
          </a:p>
          <a:p>
            <a:pPr algn="ctr"/>
            <a:r>
              <a:rPr kumimoji="1" lang="en-US" altLang="ja-JP" sz="800" dirty="0" smtClean="0">
                <a:latin typeface="Meiryo UI" panose="020B0604030504040204" pitchFamily="50" charset="-128"/>
                <a:ea typeface="Meiryo UI" panose="020B0604030504040204" pitchFamily="50" charset="-128"/>
              </a:rPr>
              <a:t>※1</a:t>
            </a:r>
            <a:r>
              <a:rPr kumimoji="1" lang="ja-JP" altLang="en-US" sz="800" dirty="0" smtClean="0">
                <a:latin typeface="Meiryo UI" panose="020B0604030504040204" pitchFamily="50" charset="-128"/>
                <a:ea typeface="Meiryo UI" panose="020B0604030504040204" pitchFamily="50" charset="-128"/>
              </a:rPr>
              <a:t>～</a:t>
            </a:r>
            <a:r>
              <a:rPr kumimoji="1" lang="en-US" altLang="ja-JP" sz="800" dirty="0" smtClean="0">
                <a:latin typeface="Meiryo UI" panose="020B0604030504040204" pitchFamily="50" charset="-128"/>
                <a:ea typeface="Meiryo UI" panose="020B0604030504040204" pitchFamily="50" charset="-128"/>
              </a:rPr>
              <a:t>2</a:t>
            </a:r>
            <a:r>
              <a:rPr kumimoji="1" lang="ja-JP" altLang="en-US" sz="800" dirty="0" smtClean="0">
                <a:latin typeface="Meiryo UI" panose="020B0604030504040204" pitchFamily="50" charset="-128"/>
                <a:ea typeface="Meiryo UI" panose="020B0604030504040204" pitchFamily="50" charset="-128"/>
              </a:rPr>
              <a:t>名</a:t>
            </a:r>
            <a:endParaRPr kumimoji="1" lang="en-US" altLang="ja-JP" sz="800" dirty="0" smtClean="0">
              <a:latin typeface="Meiryo UI" panose="020B0604030504040204" pitchFamily="50" charset="-128"/>
              <a:ea typeface="Meiryo UI" panose="020B0604030504040204" pitchFamily="50" charset="-128"/>
            </a:endParaRPr>
          </a:p>
          <a:p>
            <a:pPr algn="ctr"/>
            <a:r>
              <a:rPr kumimoji="1" lang="ja-JP" altLang="en-US" sz="800" dirty="0" smtClean="0">
                <a:latin typeface="Meiryo UI" panose="020B0604030504040204" pitchFamily="50" charset="-128"/>
                <a:ea typeface="Meiryo UI" panose="020B0604030504040204" pitchFamily="50" charset="-128"/>
              </a:rPr>
              <a:t>に</a:t>
            </a:r>
            <a:endParaRPr kumimoji="1" lang="en-US" altLang="ja-JP" sz="800" dirty="0" smtClean="0">
              <a:latin typeface="Meiryo UI" panose="020B0604030504040204" pitchFamily="50" charset="-128"/>
              <a:ea typeface="Meiryo UI" panose="020B0604030504040204" pitchFamily="50" charset="-128"/>
            </a:endParaRPr>
          </a:p>
          <a:p>
            <a:pPr algn="ctr"/>
            <a:r>
              <a:rPr lang="en-US" altLang="ja-JP" sz="800" dirty="0">
                <a:latin typeface="Meiryo UI" panose="020B0604030504040204" pitchFamily="50" charset="-128"/>
                <a:ea typeface="Meiryo UI" panose="020B0604030504040204" pitchFamily="50" charset="-128"/>
              </a:rPr>
              <a:t>1</a:t>
            </a:r>
            <a:r>
              <a:rPr lang="ja-JP" altLang="en-US" sz="800" dirty="0" smtClean="0">
                <a:latin typeface="Meiryo UI" panose="020B0604030504040204" pitchFamily="50" charset="-128"/>
                <a:ea typeface="Meiryo UI" panose="020B0604030504040204" pitchFamily="50" charset="-128"/>
              </a:rPr>
              <a:t>本程度</a:t>
            </a:r>
            <a:endParaRPr kumimoji="1" lang="en-US" altLang="ja-JP" sz="800" dirty="0" smtClean="0">
              <a:latin typeface="Meiryo UI" panose="020B0604030504040204" pitchFamily="50" charset="-128"/>
              <a:ea typeface="Meiryo UI" panose="020B0604030504040204" pitchFamily="50" charset="-128"/>
            </a:endParaRPr>
          </a:p>
        </p:txBody>
      </p:sp>
      <p:sp>
        <p:nvSpPr>
          <p:cNvPr id="19" name="正方形/長方形 18"/>
          <p:cNvSpPr/>
          <p:nvPr/>
        </p:nvSpPr>
        <p:spPr>
          <a:xfrm>
            <a:off x="692804" y="1307727"/>
            <a:ext cx="1152128" cy="81582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ja-JP" altLang="en-US" sz="1050" dirty="0" smtClean="0">
                <a:latin typeface="Meiryo UI" panose="020B0604030504040204" pitchFamily="50" charset="-128"/>
                <a:ea typeface="Meiryo UI" panose="020B0604030504040204" pitchFamily="50" charset="-128"/>
              </a:rPr>
              <a:t>緩和ケア</a:t>
            </a:r>
            <a:endParaRPr lang="en-US" altLang="ja-JP" sz="1050" dirty="0" smtClean="0">
              <a:latin typeface="Meiryo UI" panose="020B0604030504040204" pitchFamily="50" charset="-128"/>
              <a:ea typeface="Meiryo UI" panose="020B0604030504040204" pitchFamily="50" charset="-128"/>
            </a:endParaRPr>
          </a:p>
          <a:p>
            <a:pPr algn="ctr"/>
            <a:r>
              <a:rPr lang="ja-JP" altLang="en-US" sz="1050" dirty="0" smtClean="0">
                <a:latin typeface="Meiryo UI" panose="020B0604030504040204" pitchFamily="50" charset="-128"/>
                <a:ea typeface="Meiryo UI" panose="020B0604030504040204" pitchFamily="50" charset="-128"/>
              </a:rPr>
              <a:t>普及啓発ツールセット</a:t>
            </a:r>
            <a:endParaRPr lang="en-US" altLang="ja-JP" sz="1050" dirty="0" smtClean="0">
              <a:latin typeface="Meiryo UI" panose="020B0604030504040204" pitchFamily="50" charset="-128"/>
              <a:ea typeface="Meiryo UI" panose="020B0604030504040204" pitchFamily="50" charset="-128"/>
            </a:endParaRPr>
          </a:p>
          <a:p>
            <a:pPr algn="ctr"/>
            <a:r>
              <a:rPr lang="ja-JP" altLang="en-US" sz="1050" dirty="0" smtClean="0">
                <a:latin typeface="Meiryo UI" panose="020B0604030504040204" pitchFamily="50" charset="-128"/>
                <a:ea typeface="Meiryo UI" panose="020B0604030504040204" pitchFamily="50" charset="-128"/>
              </a:rPr>
              <a:t>スライド</a:t>
            </a:r>
            <a:endParaRPr lang="en-US" altLang="ja-JP" sz="1050" dirty="0" smtClean="0">
              <a:latin typeface="Meiryo UI" panose="020B0604030504040204" pitchFamily="50" charset="-128"/>
              <a:ea typeface="Meiryo UI" panose="020B0604030504040204" pitchFamily="50" charset="-128"/>
            </a:endParaRPr>
          </a:p>
          <a:p>
            <a:pPr algn="ctr"/>
            <a:r>
              <a:rPr lang="ja-JP" altLang="en-US" sz="1050" dirty="0" smtClean="0">
                <a:latin typeface="Meiryo UI" panose="020B0604030504040204" pitchFamily="50" charset="-128"/>
                <a:ea typeface="Meiryo UI" panose="020B0604030504040204" pitchFamily="50" charset="-128"/>
              </a:rPr>
              <a:t>表紙</a:t>
            </a:r>
            <a:endParaRPr kumimoji="1" lang="ja-JP" altLang="en-US" sz="1050" dirty="0">
              <a:latin typeface="Meiryo UI" panose="020B0604030504040204" pitchFamily="50" charset="-128"/>
              <a:ea typeface="Meiryo UI" panose="020B0604030504040204" pitchFamily="50" charset="-128"/>
            </a:endParaRPr>
          </a:p>
        </p:txBody>
      </p:sp>
      <p:sp>
        <p:nvSpPr>
          <p:cNvPr id="20" name="テキスト ボックス 19"/>
          <p:cNvSpPr txBox="1"/>
          <p:nvPr/>
        </p:nvSpPr>
        <p:spPr>
          <a:xfrm>
            <a:off x="697789" y="9006934"/>
            <a:ext cx="5683539" cy="338554"/>
          </a:xfrm>
          <a:prstGeom prst="rect">
            <a:avLst/>
          </a:prstGeom>
          <a:noFill/>
        </p:spPr>
        <p:txBody>
          <a:bodyPr wrap="square" rtlCol="0">
            <a:spAutoFit/>
          </a:bodyPr>
          <a:lstStyle/>
          <a:p>
            <a:pPr algn="ctr"/>
            <a:r>
              <a:rPr kumimoji="1" lang="en-US" altLang="ja-JP" sz="1600" dirty="0" smtClean="0">
                <a:solidFill>
                  <a:srgbClr val="FF0000"/>
                </a:solidFill>
                <a:latin typeface="Meiryo UI" panose="020B0604030504040204" pitchFamily="50" charset="-128"/>
                <a:ea typeface="Meiryo UI" panose="020B0604030504040204" pitchFamily="50" charset="-128"/>
              </a:rPr>
              <a:t>※</a:t>
            </a:r>
            <a:r>
              <a:rPr kumimoji="1" lang="ja-JP" altLang="en-US" sz="1600" dirty="0" smtClean="0">
                <a:solidFill>
                  <a:srgbClr val="FF0000"/>
                </a:solidFill>
                <a:latin typeface="Meiryo UI" panose="020B0604030504040204" pitchFamily="50" charset="-128"/>
                <a:ea typeface="Meiryo UI" panose="020B0604030504040204" pitchFamily="50" charset="-128"/>
              </a:rPr>
              <a:t>本稿は雛形です</a:t>
            </a:r>
            <a:r>
              <a:rPr lang="ja-JP" altLang="en-US" sz="1600" dirty="0" smtClean="0">
                <a:solidFill>
                  <a:srgbClr val="FF0000"/>
                </a:solidFill>
                <a:latin typeface="Meiryo UI" panose="020B0604030504040204" pitchFamily="50" charset="-128"/>
                <a:ea typeface="Meiryo UI" panose="020B0604030504040204" pitchFamily="50" charset="-128"/>
              </a:rPr>
              <a:t>。開催状況</a:t>
            </a:r>
            <a:r>
              <a:rPr lang="ja-JP" altLang="en-US" sz="1600" dirty="0">
                <a:solidFill>
                  <a:srgbClr val="FF0000"/>
                </a:solidFill>
                <a:latin typeface="Meiryo UI" panose="020B0604030504040204" pitchFamily="50" charset="-128"/>
                <a:ea typeface="Meiryo UI" panose="020B0604030504040204" pitchFamily="50" charset="-128"/>
              </a:rPr>
              <a:t>に合わせて改変</a:t>
            </a:r>
            <a:r>
              <a:rPr kumimoji="1" lang="ja-JP" altLang="en-US" sz="1600" dirty="0" smtClean="0">
                <a:solidFill>
                  <a:srgbClr val="FF0000"/>
                </a:solidFill>
                <a:latin typeface="Meiryo UI" panose="020B0604030504040204" pitchFamily="50" charset="-128"/>
                <a:ea typeface="Meiryo UI" panose="020B0604030504040204" pitchFamily="50" charset="-128"/>
              </a:rPr>
              <a:t>してご使用ください。</a:t>
            </a:r>
            <a:endParaRPr kumimoji="1" lang="ja-JP" altLang="en-US" sz="1600"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58953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0" name="Text Box 17"/>
          <p:cNvSpPr txBox="1">
            <a:spLocks noChangeArrowheads="1"/>
          </p:cNvSpPr>
          <p:nvPr/>
        </p:nvSpPr>
        <p:spPr bwMode="auto">
          <a:xfrm>
            <a:off x="5489575" y="56456"/>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ja-JP" altLang="en-US" dirty="0">
                <a:ea typeface="Meiryo UI" pitchFamily="50" charset="-128"/>
              </a:rPr>
              <a:t>進行台本</a:t>
            </a:r>
          </a:p>
        </p:txBody>
      </p:sp>
      <p:sp>
        <p:nvSpPr>
          <p:cNvPr id="9" name="スライド番号プレースホルダ 49"/>
          <p:cNvSpPr txBox="1">
            <a:spLocks/>
          </p:cNvSpPr>
          <p:nvPr/>
        </p:nvSpPr>
        <p:spPr>
          <a:xfrm>
            <a:off x="0" y="0"/>
            <a:ext cx="2133600" cy="488504"/>
          </a:xfrm>
          <a:prstGeom prst="rect">
            <a:avLst/>
          </a:prstGeom>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fld id="{96226C09-6708-486D-86DC-7E05F7928344}" type="slidenum">
              <a:rPr kumimoji="1" lang="ja-JP" altLang="en-US" sz="1800" b="1" i="0" u="none" strike="noStrike" kern="1200" cap="none" spc="0" normalizeH="0" baseline="0" noProof="0" smtClean="0">
                <a:ln>
                  <a:noFill/>
                </a:ln>
                <a:solidFill>
                  <a:schemeClr val="tx1"/>
                </a:solidFill>
                <a:effectLst/>
                <a:uLnTx/>
                <a:uFillTx/>
                <a:latin typeface="Meiryo UI" pitchFamily="50" charset="-128"/>
                <a:ea typeface="Meiryo UI" pitchFamily="50" charset="-128"/>
                <a:cs typeface="Meiryo UI" pitchFamily="50" charset="-128"/>
              </a:rPr>
              <a:pPr marL="0" marR="0" lvl="0" indent="0" algn="l" defTabSz="914400" rtl="0" eaLnBrk="1" fontAlgn="base" latinLnBrk="0" hangingPunct="1">
                <a:lnSpc>
                  <a:spcPct val="100000"/>
                </a:lnSpc>
                <a:spcBef>
                  <a:spcPct val="0"/>
                </a:spcBef>
                <a:spcAft>
                  <a:spcPct val="0"/>
                </a:spcAft>
                <a:buClrTx/>
                <a:buSzTx/>
                <a:buFontTx/>
                <a:buNone/>
                <a:tabLst/>
                <a:defRPr/>
              </a:pPr>
              <a:t>6</a:t>
            </a:fld>
            <a:endParaRPr kumimoji="1" lang="ja-JP" altLang="en-US" sz="1800" b="1" i="0" u="none" strike="noStrike" kern="1200" cap="none" spc="0" normalizeH="0" baseline="0" noProof="0" dirty="0">
              <a:ln>
                <a:noFill/>
              </a:ln>
              <a:solidFill>
                <a:schemeClr val="tx1"/>
              </a:solidFill>
              <a:effectLst/>
              <a:uLnTx/>
              <a:uFillTx/>
              <a:latin typeface="Meiryo UI" pitchFamily="50" charset="-128"/>
              <a:ea typeface="Meiryo UI" pitchFamily="50" charset="-128"/>
              <a:cs typeface="Meiryo UI" pitchFamily="50" charset="-128"/>
            </a:endParaRPr>
          </a:p>
        </p:txBody>
      </p:sp>
      <p:sp>
        <p:nvSpPr>
          <p:cNvPr id="30" name="テキスト ボックス 29"/>
          <p:cNvSpPr txBox="1"/>
          <p:nvPr/>
        </p:nvSpPr>
        <p:spPr>
          <a:xfrm>
            <a:off x="2799184" y="1259705"/>
            <a:ext cx="3888651" cy="846386"/>
          </a:xfrm>
          <a:prstGeom prst="rect">
            <a:avLst/>
          </a:prstGeom>
          <a:noFill/>
        </p:spPr>
        <p:txBody>
          <a:bodyPr wrap="square" rtlCol="0">
            <a:spAutoFit/>
          </a:bodyPr>
          <a:lstStyle/>
          <a:p>
            <a:pPr>
              <a:spcBef>
                <a:spcPts val="200"/>
              </a:spcBef>
            </a:pPr>
            <a:r>
              <a:rPr kumimoji="1" lang="ja-JP" altLang="en-US" sz="1100" dirty="0">
                <a:latin typeface="Meiryo UI" panose="020B0604030504040204" pitchFamily="50" charset="-128"/>
                <a:ea typeface="Meiryo UI" panose="020B0604030504040204" pitchFamily="50" charset="-128"/>
              </a:rPr>
              <a:t>「それでは</a:t>
            </a:r>
            <a:r>
              <a:rPr lang="ja-JP" altLang="en-US" sz="1100" dirty="0">
                <a:latin typeface="Meiryo UI" panose="020B0604030504040204" pitchFamily="50" charset="-128"/>
                <a:ea typeface="Meiryo UI" panose="020B0604030504040204" pitchFamily="50" charset="-128"/>
              </a:rPr>
              <a:t>閉会にあたりまして</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smtClean="0">
                <a:latin typeface="Meiryo UI" panose="020B0604030504040204" pitchFamily="50" charset="-128"/>
                <a:ea typeface="Meiryo UI" panose="020B0604030504040204" pitchFamily="50" charset="-128"/>
              </a:rPr>
              <a:t>（閉会挨拶者</a:t>
            </a:r>
            <a:r>
              <a:rPr lang="ja-JP" altLang="en-US" sz="1100" dirty="0">
                <a:latin typeface="Meiryo UI" panose="020B0604030504040204" pitchFamily="50" charset="-128"/>
                <a:ea typeface="Meiryo UI" panose="020B0604030504040204" pitchFamily="50" charset="-128"/>
              </a:rPr>
              <a:t>のご紹介</a:t>
            </a:r>
            <a:r>
              <a:rPr lang="ja-JP" altLang="en-US" sz="1100" dirty="0" smtClean="0">
                <a:latin typeface="Meiryo UI" panose="020B0604030504040204" pitchFamily="50" charset="-128"/>
                <a:ea typeface="Meiryo UI" panose="020B0604030504040204" pitchFamily="50" charset="-128"/>
              </a:rPr>
              <a:t>）より</a:t>
            </a:r>
            <a:endParaRPr lang="en-US" altLang="ja-JP" sz="1100" dirty="0" smtClean="0">
              <a:latin typeface="Meiryo UI" panose="020B0604030504040204" pitchFamily="50" charset="-128"/>
              <a:ea typeface="Meiryo UI" panose="020B0604030504040204" pitchFamily="50" charset="-128"/>
            </a:endParaRPr>
          </a:p>
          <a:p>
            <a:pPr>
              <a:spcBef>
                <a:spcPts val="200"/>
              </a:spcBef>
            </a:pPr>
            <a:r>
              <a:rPr lang="ja-JP" altLang="en-US" sz="1100" dirty="0" smtClean="0">
                <a:latin typeface="Meiryo UI" panose="020B0604030504040204" pitchFamily="50" charset="-128"/>
                <a:ea typeface="Meiryo UI" panose="020B0604030504040204" pitchFamily="50" charset="-128"/>
              </a:rPr>
              <a:t>お礼</a:t>
            </a:r>
            <a:r>
              <a:rPr lang="ja-JP" altLang="en-US" sz="1100" dirty="0">
                <a:latin typeface="Meiryo UI" panose="020B0604030504040204" pitchFamily="50" charset="-128"/>
                <a:ea typeface="Meiryo UI" panose="020B0604030504040204" pitchFamily="50" charset="-128"/>
              </a:rPr>
              <a:t>のご挨拶をさせていただきます。</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smtClean="0">
                <a:latin typeface="Meiryo UI" panose="020B0604030504040204" pitchFamily="50" charset="-128"/>
                <a:ea typeface="Meiryo UI" panose="020B0604030504040204" pitchFamily="50" charset="-128"/>
              </a:rPr>
              <a:t>よろしく</a:t>
            </a:r>
            <a:r>
              <a:rPr lang="ja-JP" altLang="en-US" sz="1100" dirty="0">
                <a:latin typeface="Meiryo UI" panose="020B0604030504040204" pitchFamily="50" charset="-128"/>
                <a:ea typeface="Meiryo UI" panose="020B0604030504040204" pitchFamily="50" charset="-128"/>
              </a:rPr>
              <a:t>お願いいたします」</a:t>
            </a:r>
            <a:endParaRPr kumimoji="1" lang="en-US" altLang="ja-JP" sz="1100" dirty="0">
              <a:latin typeface="Meiryo UI" panose="020B0604030504040204" pitchFamily="50" charset="-128"/>
              <a:ea typeface="Meiryo UI" panose="020B0604030504040204" pitchFamily="50" charset="-128"/>
            </a:endParaRPr>
          </a:p>
        </p:txBody>
      </p:sp>
      <p:sp>
        <p:nvSpPr>
          <p:cNvPr id="33" name="テキスト ボックス 32"/>
          <p:cNvSpPr txBox="1"/>
          <p:nvPr/>
        </p:nvSpPr>
        <p:spPr>
          <a:xfrm>
            <a:off x="3051164" y="2648744"/>
            <a:ext cx="3473908"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a:t>
            </a:r>
            <a:r>
              <a:rPr lang="ja-JP" altLang="en-US" sz="900" dirty="0" smtClean="0">
                <a:latin typeface="Meiryo UI" panose="020B0604030504040204" pitchFamily="50" charset="-128"/>
                <a:ea typeface="Meiryo UI" panose="020B0604030504040204" pitchFamily="50" charset="-128"/>
              </a:rPr>
              <a:t>挨拶者</a:t>
            </a:r>
            <a:r>
              <a:rPr kumimoji="1" lang="ja-JP" altLang="en-US" sz="900" dirty="0" smtClean="0">
                <a:latin typeface="Meiryo UI" panose="020B0604030504040204" pitchFamily="50" charset="-128"/>
                <a:ea typeface="Meiryo UI" panose="020B0604030504040204" pitchFamily="50" charset="-128"/>
              </a:rPr>
              <a:t>は</a:t>
            </a:r>
            <a:r>
              <a:rPr kumimoji="1" lang="ja-JP" altLang="en-US" sz="900" dirty="0">
                <a:latin typeface="Meiryo UI" panose="020B0604030504040204" pitchFamily="50" charset="-128"/>
                <a:ea typeface="Meiryo UI" panose="020B0604030504040204" pitchFamily="50" charset="-128"/>
              </a:rPr>
              <a:t>演台へ</a:t>
            </a:r>
          </a:p>
        </p:txBody>
      </p:sp>
      <p:sp>
        <p:nvSpPr>
          <p:cNvPr id="2" name="正方形/長方形 1"/>
          <p:cNvSpPr/>
          <p:nvPr/>
        </p:nvSpPr>
        <p:spPr>
          <a:xfrm>
            <a:off x="3014334" y="3163497"/>
            <a:ext cx="3168352" cy="76320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3027148" y="3338622"/>
            <a:ext cx="3168352" cy="461665"/>
          </a:xfrm>
          <a:prstGeom prst="rect">
            <a:avLst/>
          </a:prstGeom>
          <a:noFill/>
        </p:spPr>
        <p:txBody>
          <a:bodyPr wrap="square" rtlCol="0">
            <a:spAutoFit/>
          </a:bodyPr>
          <a:lstStyle/>
          <a:p>
            <a:pPr algn="ctr"/>
            <a:r>
              <a:rPr lang="ja-JP" altLang="en-US" sz="1200" dirty="0" smtClean="0">
                <a:latin typeface="Meiryo UI" panose="020B0604030504040204" pitchFamily="50" charset="-128"/>
                <a:ea typeface="Meiryo UI" panose="020B0604030504040204" pitchFamily="50" charset="-128"/>
              </a:rPr>
              <a:t>閉会挨拶</a:t>
            </a:r>
            <a:endParaRPr lang="en-US" altLang="ja-JP" sz="1200" dirty="0" smtClean="0">
              <a:latin typeface="Meiryo UI" panose="020B0604030504040204" pitchFamily="50" charset="-128"/>
              <a:ea typeface="Meiryo UI" panose="020B0604030504040204" pitchFamily="50" charset="-128"/>
            </a:endParaRPr>
          </a:p>
          <a:p>
            <a:pPr algn="ctr"/>
            <a:r>
              <a:rPr lang="ja-JP" altLang="en-US" sz="1200" dirty="0" smtClean="0">
                <a:latin typeface="Meiryo UI" panose="020B0604030504040204" pitchFamily="50" charset="-128"/>
                <a:ea typeface="Meiryo UI" panose="020B0604030504040204" pitchFamily="50" charset="-128"/>
              </a:rPr>
              <a:t>（</a:t>
            </a:r>
            <a:r>
              <a:rPr lang="en-US" altLang="ja-JP" sz="1200" dirty="0">
                <a:latin typeface="Meiryo UI" panose="020B0604030504040204" pitchFamily="50" charset="-128"/>
                <a:ea typeface="Meiryo UI" panose="020B0604030504040204" pitchFamily="50" charset="-128"/>
              </a:rPr>
              <a:t>5</a:t>
            </a:r>
            <a:r>
              <a:rPr lang="ja-JP" altLang="en-US" sz="1200" dirty="0">
                <a:latin typeface="Meiryo UI" panose="020B0604030504040204" pitchFamily="50" charset="-128"/>
                <a:ea typeface="Meiryo UI" panose="020B0604030504040204" pitchFamily="50" charset="-128"/>
              </a:rPr>
              <a:t>分）</a:t>
            </a:r>
          </a:p>
        </p:txBody>
      </p:sp>
      <p:sp>
        <p:nvSpPr>
          <p:cNvPr id="19" name="テキスト ボックス 18"/>
          <p:cNvSpPr txBox="1"/>
          <p:nvPr/>
        </p:nvSpPr>
        <p:spPr>
          <a:xfrm>
            <a:off x="3068960" y="4188263"/>
            <a:ext cx="34739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◆挨拶終了後、自席へ</a:t>
            </a:r>
          </a:p>
        </p:txBody>
      </p:sp>
      <p:sp>
        <p:nvSpPr>
          <p:cNvPr id="20" name="テキスト ボックス 19"/>
          <p:cNvSpPr txBox="1"/>
          <p:nvPr/>
        </p:nvSpPr>
        <p:spPr>
          <a:xfrm>
            <a:off x="2795736" y="4953000"/>
            <a:ext cx="3888651" cy="2354491"/>
          </a:xfrm>
          <a:prstGeom prst="rect">
            <a:avLst/>
          </a:prstGeom>
          <a:noFill/>
        </p:spPr>
        <p:txBody>
          <a:bodyPr wrap="square" rtlCol="0">
            <a:spAutoFit/>
          </a:bodyPr>
          <a:lstStyle/>
          <a:p>
            <a:pPr>
              <a:spcBef>
                <a:spcPts val="200"/>
              </a:spcBef>
            </a:pPr>
            <a:r>
              <a:rPr kumimoji="1" lang="ja-JP" altLang="en-US" sz="1100" dirty="0">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以上で、本日のプログラムは全て終了になります。</a:t>
            </a:r>
            <a:endParaRPr lang="en-US" altLang="ja-JP" sz="1100" dirty="0">
              <a:latin typeface="Meiryo UI" panose="020B0604030504040204" pitchFamily="50" charset="-128"/>
              <a:ea typeface="Meiryo UI" panose="020B0604030504040204" pitchFamily="50" charset="-128"/>
            </a:endParaRPr>
          </a:p>
          <a:p>
            <a:pPr>
              <a:spcBef>
                <a:spcPts val="200"/>
              </a:spcBef>
            </a:pP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皆様、本日はご来場くださり、誠に</a:t>
            </a:r>
            <a:r>
              <a:rPr lang="ja-JP" altLang="en-US" sz="1100" dirty="0" smtClean="0">
                <a:latin typeface="Meiryo UI" panose="020B0604030504040204" pitchFamily="50" charset="-128"/>
                <a:ea typeface="Meiryo UI" panose="020B0604030504040204" pitchFamily="50" charset="-128"/>
              </a:rPr>
              <a:t>ありがとう</a:t>
            </a:r>
            <a:r>
              <a:rPr lang="ja-JP" altLang="en-US" sz="1100" dirty="0">
                <a:latin typeface="Meiryo UI" panose="020B0604030504040204" pitchFamily="50" charset="-128"/>
                <a:ea typeface="Meiryo UI" panose="020B0604030504040204" pitchFamily="50" charset="-128"/>
              </a:rPr>
              <a:t>ございました。</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畏れ入りますが、お手元のアンケートにご記入いただき、</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本日のご感想を</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お聞かせいただければ幸いです。</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ご記入いただきましたアンケートはお帰りの際、</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係員にお渡し下さい。</a:t>
            </a:r>
            <a:endParaRPr lang="en-US" altLang="ja-JP" sz="1100" dirty="0">
              <a:latin typeface="Meiryo UI" panose="020B0604030504040204" pitchFamily="50" charset="-128"/>
              <a:ea typeface="Meiryo UI" panose="020B0604030504040204" pitchFamily="50" charset="-128"/>
            </a:endParaRPr>
          </a:p>
          <a:p>
            <a:pPr>
              <a:spcBef>
                <a:spcPts val="200"/>
              </a:spcBef>
            </a:pPr>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それではお忘れ物などございません</a:t>
            </a:r>
            <a:r>
              <a:rPr lang="ja-JP" altLang="en-US" sz="1100" dirty="0" smtClean="0">
                <a:latin typeface="Meiryo UI" panose="020B0604030504040204" pitchFamily="50" charset="-128"/>
                <a:ea typeface="Meiryo UI" panose="020B0604030504040204" pitchFamily="50" charset="-128"/>
              </a:rPr>
              <a:t>よう</a:t>
            </a:r>
            <a:endParaRPr lang="en-US" altLang="ja-JP" sz="1100" dirty="0" smtClean="0">
              <a:latin typeface="Meiryo UI" panose="020B0604030504040204" pitchFamily="50" charset="-128"/>
              <a:ea typeface="Meiryo UI" panose="020B0604030504040204" pitchFamily="50" charset="-128"/>
            </a:endParaRPr>
          </a:p>
          <a:p>
            <a:r>
              <a:rPr lang="ja-JP" altLang="en-US" sz="1100" dirty="0" smtClean="0">
                <a:latin typeface="Meiryo UI" panose="020B0604030504040204" pitchFamily="50" charset="-128"/>
                <a:ea typeface="Meiryo UI" panose="020B0604030504040204" pitchFamily="50" charset="-128"/>
              </a:rPr>
              <a:t>お手回り品を今一度</a:t>
            </a:r>
            <a:r>
              <a:rPr lang="ja-JP" altLang="en-US" sz="1100" dirty="0">
                <a:latin typeface="Meiryo UI" panose="020B0604030504040204" pitchFamily="50" charset="-128"/>
                <a:ea typeface="Meiryo UI" panose="020B0604030504040204" pitchFamily="50" charset="-128"/>
              </a:rPr>
              <a:t>ご確認ください。</a:t>
            </a:r>
            <a:endParaRPr lang="en-US" altLang="ja-JP" sz="1100" dirty="0">
              <a:latin typeface="Meiryo UI" panose="020B0604030504040204" pitchFamily="50" charset="-128"/>
              <a:ea typeface="Meiryo UI" panose="020B0604030504040204" pitchFamily="50" charset="-128"/>
            </a:endParaRPr>
          </a:p>
          <a:p>
            <a:pPr>
              <a:spcBef>
                <a:spcPts val="200"/>
              </a:spcBef>
            </a:pPr>
            <a:r>
              <a:rPr lang="ja-JP" altLang="en-US" sz="1100" dirty="0">
                <a:latin typeface="Meiryo UI" panose="020B0604030504040204" pitchFamily="50" charset="-128"/>
                <a:ea typeface="Meiryo UI" panose="020B0604030504040204" pitchFamily="50" charset="-128"/>
              </a:rPr>
              <a:t>本日のご来場、誠にありがとう</a:t>
            </a:r>
            <a:r>
              <a:rPr lang="ja-JP" altLang="en-US" sz="1100" dirty="0" smtClean="0">
                <a:latin typeface="Meiryo UI" panose="020B0604030504040204" pitchFamily="50" charset="-128"/>
                <a:ea typeface="Meiryo UI" panose="020B0604030504040204" pitchFamily="50" charset="-128"/>
              </a:rPr>
              <a:t>ございました。」</a:t>
            </a:r>
            <a:endParaRPr kumimoji="1" lang="en-US" altLang="ja-JP" sz="1100" dirty="0">
              <a:latin typeface="Meiryo UI" panose="020B0604030504040204" pitchFamily="50" charset="-128"/>
              <a:ea typeface="Meiryo UI" panose="020B0604030504040204" pitchFamily="50" charset="-128"/>
            </a:endParaRPr>
          </a:p>
        </p:txBody>
      </p:sp>
      <p:sp>
        <p:nvSpPr>
          <p:cNvPr id="23" name="正方形/長方形 22"/>
          <p:cNvSpPr/>
          <p:nvPr/>
        </p:nvSpPr>
        <p:spPr>
          <a:xfrm>
            <a:off x="260648" y="900796"/>
            <a:ext cx="6120680" cy="21602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latin typeface="Meiryo UI" panose="020B0604030504040204" pitchFamily="50" charset="-128"/>
                <a:ea typeface="Meiryo UI" panose="020B0604030504040204" pitchFamily="50" charset="-128"/>
              </a:rPr>
              <a:t>閉会のあいさつ</a:t>
            </a:r>
            <a:endParaRPr kumimoji="1" lang="ja-JP" altLang="en-US" sz="1200" b="1" dirty="0">
              <a:latin typeface="Meiryo UI" panose="020B0604030504040204" pitchFamily="50" charset="-128"/>
              <a:ea typeface="Meiryo UI" panose="020B0604030504040204" pitchFamily="50" charset="-128"/>
            </a:endParaRPr>
          </a:p>
        </p:txBody>
      </p:sp>
      <p:sp>
        <p:nvSpPr>
          <p:cNvPr id="24" name="テキスト ボックス 23"/>
          <p:cNvSpPr txBox="1"/>
          <p:nvPr/>
        </p:nvSpPr>
        <p:spPr>
          <a:xfrm>
            <a:off x="67184" y="1208584"/>
            <a:ext cx="531440" cy="215444"/>
          </a:xfrm>
          <a:prstGeom prst="rect">
            <a:avLst/>
          </a:prstGeom>
          <a:noFill/>
        </p:spPr>
        <p:txBody>
          <a:bodyPr wrap="square" rtlCol="0">
            <a:spAutoFit/>
          </a:bodyPr>
          <a:lstStyle/>
          <a:p>
            <a:pPr algn="r"/>
            <a:r>
              <a:rPr kumimoji="1" lang="en-US" altLang="ja-JP" sz="800" dirty="0">
                <a:latin typeface="Meiryo UI" panose="020B0604030504040204" pitchFamily="50" charset="-128"/>
                <a:ea typeface="Meiryo UI" panose="020B0604030504040204" pitchFamily="50" charset="-128"/>
              </a:rPr>
              <a:t>15:15</a:t>
            </a:r>
            <a:endParaRPr kumimoji="1" lang="ja-JP" altLang="en-US" sz="800" dirty="0">
              <a:latin typeface="Meiryo UI" panose="020B0604030504040204" pitchFamily="50" charset="-128"/>
              <a:ea typeface="Meiryo UI" panose="020B0604030504040204" pitchFamily="50" charset="-128"/>
            </a:endParaRPr>
          </a:p>
        </p:txBody>
      </p:sp>
      <p:sp>
        <p:nvSpPr>
          <p:cNvPr id="25" name="テキスト ボックス 24"/>
          <p:cNvSpPr txBox="1"/>
          <p:nvPr/>
        </p:nvSpPr>
        <p:spPr>
          <a:xfrm>
            <a:off x="67184" y="7401272"/>
            <a:ext cx="531440" cy="215444"/>
          </a:xfrm>
          <a:prstGeom prst="rect">
            <a:avLst/>
          </a:prstGeom>
          <a:noFill/>
        </p:spPr>
        <p:txBody>
          <a:bodyPr wrap="square" rtlCol="0">
            <a:spAutoFit/>
          </a:bodyPr>
          <a:lstStyle/>
          <a:p>
            <a:pPr algn="r"/>
            <a:r>
              <a:rPr kumimoji="1" lang="en-US" altLang="ja-JP" sz="800" dirty="0">
                <a:latin typeface="Meiryo UI" panose="020B0604030504040204" pitchFamily="50" charset="-128"/>
                <a:ea typeface="Meiryo UI" panose="020B0604030504040204" pitchFamily="50" charset="-128"/>
              </a:rPr>
              <a:t>15:20</a:t>
            </a:r>
          </a:p>
        </p:txBody>
      </p:sp>
      <p:sp>
        <p:nvSpPr>
          <p:cNvPr id="15" name="正方形/長方形 14"/>
          <p:cNvSpPr/>
          <p:nvPr/>
        </p:nvSpPr>
        <p:spPr>
          <a:xfrm>
            <a:off x="692804" y="1256856"/>
            <a:ext cx="1152128" cy="81582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ja-JP" altLang="en-US" sz="1050" dirty="0" smtClean="0">
                <a:latin typeface="Meiryo UI" panose="020B0604030504040204" pitchFamily="50" charset="-128"/>
                <a:ea typeface="Meiryo UI" panose="020B0604030504040204" pitchFamily="50" charset="-128"/>
              </a:rPr>
              <a:t>緩和ケア</a:t>
            </a:r>
            <a:endParaRPr lang="en-US" altLang="ja-JP" sz="1050" dirty="0" smtClean="0">
              <a:latin typeface="Meiryo UI" panose="020B0604030504040204" pitchFamily="50" charset="-128"/>
              <a:ea typeface="Meiryo UI" panose="020B0604030504040204" pitchFamily="50" charset="-128"/>
            </a:endParaRPr>
          </a:p>
          <a:p>
            <a:pPr algn="ctr"/>
            <a:r>
              <a:rPr lang="ja-JP" altLang="en-US" sz="1050" dirty="0" smtClean="0">
                <a:latin typeface="Meiryo UI" panose="020B0604030504040204" pitchFamily="50" charset="-128"/>
                <a:ea typeface="Meiryo UI" panose="020B0604030504040204" pitchFamily="50" charset="-128"/>
              </a:rPr>
              <a:t>普及啓発ツールセット</a:t>
            </a:r>
            <a:endParaRPr lang="en-US" altLang="ja-JP" sz="1050" dirty="0" smtClean="0">
              <a:latin typeface="Meiryo UI" panose="020B0604030504040204" pitchFamily="50" charset="-128"/>
              <a:ea typeface="Meiryo UI" panose="020B0604030504040204" pitchFamily="50" charset="-128"/>
            </a:endParaRPr>
          </a:p>
          <a:p>
            <a:pPr algn="ctr"/>
            <a:r>
              <a:rPr lang="ja-JP" altLang="en-US" sz="1050" dirty="0" smtClean="0">
                <a:latin typeface="Meiryo UI" panose="020B0604030504040204" pitchFamily="50" charset="-128"/>
                <a:ea typeface="Meiryo UI" panose="020B0604030504040204" pitchFamily="50" charset="-128"/>
              </a:rPr>
              <a:t>スライド</a:t>
            </a:r>
            <a:endParaRPr lang="en-US" altLang="ja-JP" sz="1050" dirty="0" smtClean="0">
              <a:latin typeface="Meiryo UI" panose="020B0604030504040204" pitchFamily="50" charset="-128"/>
              <a:ea typeface="Meiryo UI" panose="020B0604030504040204" pitchFamily="50" charset="-128"/>
            </a:endParaRPr>
          </a:p>
          <a:p>
            <a:pPr algn="ctr"/>
            <a:r>
              <a:rPr lang="ja-JP" altLang="en-US" sz="1050" dirty="0" smtClean="0">
                <a:latin typeface="Meiryo UI" panose="020B0604030504040204" pitchFamily="50" charset="-128"/>
                <a:ea typeface="Meiryo UI" panose="020B0604030504040204" pitchFamily="50" charset="-128"/>
              </a:rPr>
              <a:t>表紙</a:t>
            </a:r>
            <a:endParaRPr kumimoji="1" lang="ja-JP" altLang="en-US" sz="1050" dirty="0">
              <a:latin typeface="Meiryo UI" panose="020B0604030504040204" pitchFamily="50" charset="-128"/>
              <a:ea typeface="Meiryo UI" panose="020B0604030504040204" pitchFamily="50" charset="-128"/>
            </a:endParaRPr>
          </a:p>
        </p:txBody>
      </p:sp>
      <p:sp>
        <p:nvSpPr>
          <p:cNvPr id="14" name="テキスト ボックス 13"/>
          <p:cNvSpPr txBox="1"/>
          <p:nvPr/>
        </p:nvSpPr>
        <p:spPr>
          <a:xfrm>
            <a:off x="697789" y="9006934"/>
            <a:ext cx="5683539" cy="338554"/>
          </a:xfrm>
          <a:prstGeom prst="rect">
            <a:avLst/>
          </a:prstGeom>
          <a:noFill/>
        </p:spPr>
        <p:txBody>
          <a:bodyPr wrap="square" rtlCol="0">
            <a:spAutoFit/>
          </a:bodyPr>
          <a:lstStyle/>
          <a:p>
            <a:pPr algn="ctr"/>
            <a:r>
              <a:rPr kumimoji="1" lang="en-US" altLang="ja-JP" sz="1600" dirty="0" smtClean="0">
                <a:solidFill>
                  <a:srgbClr val="FF0000"/>
                </a:solidFill>
                <a:latin typeface="Meiryo UI" panose="020B0604030504040204" pitchFamily="50" charset="-128"/>
                <a:ea typeface="Meiryo UI" panose="020B0604030504040204" pitchFamily="50" charset="-128"/>
              </a:rPr>
              <a:t>※</a:t>
            </a:r>
            <a:r>
              <a:rPr kumimoji="1" lang="ja-JP" altLang="en-US" sz="1600" dirty="0" smtClean="0">
                <a:solidFill>
                  <a:srgbClr val="FF0000"/>
                </a:solidFill>
                <a:latin typeface="Meiryo UI" panose="020B0604030504040204" pitchFamily="50" charset="-128"/>
                <a:ea typeface="Meiryo UI" panose="020B0604030504040204" pitchFamily="50" charset="-128"/>
              </a:rPr>
              <a:t>本稿は雛形です</a:t>
            </a:r>
            <a:r>
              <a:rPr lang="ja-JP" altLang="en-US" sz="1600" dirty="0" smtClean="0">
                <a:solidFill>
                  <a:srgbClr val="FF0000"/>
                </a:solidFill>
                <a:latin typeface="Meiryo UI" panose="020B0604030504040204" pitchFamily="50" charset="-128"/>
                <a:ea typeface="Meiryo UI" panose="020B0604030504040204" pitchFamily="50" charset="-128"/>
              </a:rPr>
              <a:t>。開催状況</a:t>
            </a:r>
            <a:r>
              <a:rPr lang="ja-JP" altLang="en-US" sz="1600" dirty="0">
                <a:solidFill>
                  <a:srgbClr val="FF0000"/>
                </a:solidFill>
                <a:latin typeface="Meiryo UI" panose="020B0604030504040204" pitchFamily="50" charset="-128"/>
                <a:ea typeface="Meiryo UI" panose="020B0604030504040204" pitchFamily="50" charset="-128"/>
              </a:rPr>
              <a:t>に合わせて改変</a:t>
            </a:r>
            <a:r>
              <a:rPr kumimoji="1" lang="ja-JP" altLang="en-US" sz="1600" dirty="0" smtClean="0">
                <a:solidFill>
                  <a:srgbClr val="FF0000"/>
                </a:solidFill>
                <a:latin typeface="Meiryo UI" panose="020B0604030504040204" pitchFamily="50" charset="-128"/>
                <a:ea typeface="Meiryo UI" panose="020B0604030504040204" pitchFamily="50" charset="-128"/>
              </a:rPr>
              <a:t>してご使用ください。</a:t>
            </a:r>
            <a:endParaRPr kumimoji="1" lang="ja-JP" altLang="en-US" sz="1600"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415276638"/>
      </p:ext>
    </p:extLst>
  </p:cSld>
  <p:clrMapOvr>
    <a:masterClrMapping/>
  </p:clrMapOvr>
</p:sld>
</file>

<file path=ppt/theme/theme1.xml><?xml version="1.0" encoding="utf-8"?>
<a:theme xmlns:a="http://schemas.openxmlformats.org/drawingml/2006/main" name="デザインの設定">
  <a:themeElements>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デザインの設定">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20100</TotalTime>
  <Words>1250</Words>
  <Application>Microsoft Office PowerPoint</Application>
  <PresentationFormat>A4 210 x 297 mm</PresentationFormat>
  <Paragraphs>258</Paragraphs>
  <Slides>7</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7</vt:i4>
      </vt:variant>
    </vt:vector>
  </HeadingPairs>
  <TitlesOfParts>
    <vt:vector size="11" baseType="lpstr">
      <vt:lpstr>Meiryo UI</vt:lpstr>
      <vt:lpstr>ＭＳ Ｐゴシック</vt:lpstr>
      <vt:lpstr>Arial</vt:lpstr>
      <vt:lpstr>デザインの設定</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C-TIME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takano</dc:creator>
  <cp:lastModifiedBy>日本緩和医療学会</cp:lastModifiedBy>
  <cp:revision>1218</cp:revision>
  <cp:lastPrinted>2020-02-10T11:34:54Z</cp:lastPrinted>
  <dcterms:created xsi:type="dcterms:W3CDTF">2011-05-24T00:42:28Z</dcterms:created>
  <dcterms:modified xsi:type="dcterms:W3CDTF">2020-04-15T09:50:03Z</dcterms:modified>
</cp:coreProperties>
</file>