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4"/>
  </p:notesMasterIdLst>
  <p:handoutMasterIdLst>
    <p:handoutMasterId r:id="rId15"/>
  </p:handoutMasterIdLst>
  <p:sldIdLst>
    <p:sldId id="256" r:id="rId3"/>
    <p:sldId id="257" r:id="rId4"/>
    <p:sldId id="259" r:id="rId5"/>
    <p:sldId id="258" r:id="rId6"/>
    <p:sldId id="260" r:id="rId7"/>
    <p:sldId id="262" r:id="rId8"/>
    <p:sldId id="264" r:id="rId9"/>
    <p:sldId id="265" r:id="rId10"/>
    <p:sldId id="266" r:id="rId11"/>
    <p:sldId id="267" r:id="rId12"/>
    <p:sldId id="268" r:id="rId13"/>
  </p:sldIdLst>
  <p:sldSz cx="6858000" cy="9906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506"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お客様" initials="お" lastIdx="52" clrIdx="0">
    <p:extLst/>
  </p:cmAuthor>
  <p:cmAuthor id="2" name="Keiichi Uemura" initials="KU" lastIdx="5" clrIdx="1">
    <p:extLst/>
  </p:cmAuthor>
  <p:cmAuthor id="3" name="ych" initials="y" lastIdx="8"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F5F5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27" autoAdjust="0"/>
    <p:restoredTop sz="95282" autoAdjust="0"/>
  </p:normalViewPr>
  <p:slideViewPr>
    <p:cSldViewPr snapToGrid="0" showGuides="1">
      <p:cViewPr>
        <p:scale>
          <a:sx n="75" d="100"/>
          <a:sy n="75" d="100"/>
        </p:scale>
        <p:origin x="16" y="-1836"/>
      </p:cViewPr>
      <p:guideLst>
        <p:guide orient="horz" pos="3506"/>
        <p:guide pos="2160"/>
      </p:guideLst>
    </p:cSldViewPr>
  </p:slideViewPr>
  <p:notesTextViewPr>
    <p:cViewPr>
      <p:scale>
        <a:sx n="1" d="1"/>
        <a:sy n="1" d="1"/>
      </p:scale>
      <p:origin x="0" y="0"/>
    </p:cViewPr>
  </p:notesTextViewPr>
  <p:sorterViewPr>
    <p:cViewPr>
      <p:scale>
        <a:sx n="200" d="100"/>
        <a:sy n="200" d="100"/>
      </p:scale>
      <p:origin x="0" y="0"/>
    </p:cViewPr>
  </p:sorterViewPr>
  <p:notesViewPr>
    <p:cSldViewPr snapToGrid="0" showGuides="1">
      <p:cViewPr varScale="1">
        <p:scale>
          <a:sx n="54" d="100"/>
          <a:sy n="54" d="100"/>
        </p:scale>
        <p:origin x="258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9031" cy="494311"/>
          </a:xfrm>
          <a:prstGeom prst="rect">
            <a:avLst/>
          </a:prstGeom>
        </p:spPr>
        <p:txBody>
          <a:bodyPr vert="horz" lIns="87572" tIns="43786" rIns="87572" bIns="43786" rtlCol="0"/>
          <a:lstStyle>
            <a:lvl1pPr algn="l">
              <a:defRPr sz="1100"/>
            </a:lvl1pPr>
          </a:lstStyle>
          <a:p>
            <a:endParaRPr kumimoji="1" lang="ja-JP" altLang="en-US"/>
          </a:p>
        </p:txBody>
      </p:sp>
      <p:sp>
        <p:nvSpPr>
          <p:cNvPr id="3" name="日付プレースホルダー 2"/>
          <p:cNvSpPr>
            <a:spLocks noGrp="1"/>
          </p:cNvSpPr>
          <p:nvPr>
            <p:ph type="dt" sz="quarter" idx="1"/>
          </p:nvPr>
        </p:nvSpPr>
        <p:spPr>
          <a:xfrm>
            <a:off x="3815227" y="0"/>
            <a:ext cx="2919031" cy="494311"/>
          </a:xfrm>
          <a:prstGeom prst="rect">
            <a:avLst/>
          </a:prstGeom>
        </p:spPr>
        <p:txBody>
          <a:bodyPr vert="horz" lIns="87572" tIns="43786" rIns="87572" bIns="43786" rtlCol="0"/>
          <a:lstStyle>
            <a:lvl1pPr algn="r">
              <a:defRPr sz="1100"/>
            </a:lvl1pPr>
          </a:lstStyle>
          <a:p>
            <a:fld id="{EE78244B-94D9-485E-BB87-905C697291B6}" type="datetimeFigureOut">
              <a:rPr kumimoji="1" lang="ja-JP" altLang="en-US" smtClean="0"/>
              <a:t>2020/4/23</a:t>
            </a:fld>
            <a:endParaRPr kumimoji="1" lang="ja-JP" altLang="en-US"/>
          </a:p>
        </p:txBody>
      </p:sp>
      <p:sp>
        <p:nvSpPr>
          <p:cNvPr id="4" name="フッター プレースホルダー 3"/>
          <p:cNvSpPr>
            <a:spLocks noGrp="1"/>
          </p:cNvSpPr>
          <p:nvPr>
            <p:ph type="ftr" sz="quarter" idx="2"/>
          </p:nvPr>
        </p:nvSpPr>
        <p:spPr>
          <a:xfrm>
            <a:off x="1" y="9372003"/>
            <a:ext cx="2919031" cy="494311"/>
          </a:xfrm>
          <a:prstGeom prst="rect">
            <a:avLst/>
          </a:prstGeom>
        </p:spPr>
        <p:txBody>
          <a:bodyPr vert="horz" lIns="87572" tIns="43786" rIns="87572" bIns="43786" rtlCol="0" anchor="b"/>
          <a:lstStyle>
            <a:lvl1pPr algn="l">
              <a:defRPr sz="1100"/>
            </a:lvl1pPr>
          </a:lstStyle>
          <a:p>
            <a:endParaRPr kumimoji="1" lang="ja-JP" altLang="en-US"/>
          </a:p>
        </p:txBody>
      </p:sp>
      <p:sp>
        <p:nvSpPr>
          <p:cNvPr id="5" name="スライド番号プレースホルダー 4"/>
          <p:cNvSpPr>
            <a:spLocks noGrp="1"/>
          </p:cNvSpPr>
          <p:nvPr>
            <p:ph type="sldNum" sz="quarter" idx="3"/>
          </p:nvPr>
        </p:nvSpPr>
        <p:spPr>
          <a:xfrm>
            <a:off x="3815227" y="9372003"/>
            <a:ext cx="2919031" cy="494311"/>
          </a:xfrm>
          <a:prstGeom prst="rect">
            <a:avLst/>
          </a:prstGeom>
        </p:spPr>
        <p:txBody>
          <a:bodyPr vert="horz" lIns="87572" tIns="43786" rIns="87572" bIns="43786" rtlCol="0" anchor="b"/>
          <a:lstStyle>
            <a:lvl1pPr algn="r">
              <a:defRPr sz="1100"/>
            </a:lvl1pPr>
          </a:lstStyle>
          <a:p>
            <a:fld id="{977D7DAA-1180-43BC-8B63-495D9ADE40D0}" type="slidenum">
              <a:rPr kumimoji="1" lang="ja-JP" altLang="en-US" smtClean="0"/>
              <a:t>‹#›</a:t>
            </a:fld>
            <a:endParaRPr kumimoji="1" lang="ja-JP" altLang="en-US"/>
          </a:p>
        </p:txBody>
      </p:sp>
    </p:spTree>
    <p:extLst>
      <p:ext uri="{BB962C8B-B14F-4D97-AF65-F5344CB8AC3E}">
        <p14:creationId xmlns:p14="http://schemas.microsoft.com/office/powerpoint/2010/main" val="3995797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9031" cy="494311"/>
          </a:xfrm>
          <a:prstGeom prst="rect">
            <a:avLst/>
          </a:prstGeom>
        </p:spPr>
        <p:txBody>
          <a:bodyPr vert="horz" lIns="87572" tIns="43786" rIns="87572" bIns="43786" rtlCol="0"/>
          <a:lstStyle>
            <a:lvl1pPr algn="l">
              <a:defRPr sz="1100"/>
            </a:lvl1pPr>
          </a:lstStyle>
          <a:p>
            <a:endParaRPr kumimoji="1" lang="ja-JP" altLang="en-US"/>
          </a:p>
        </p:txBody>
      </p:sp>
      <p:sp>
        <p:nvSpPr>
          <p:cNvPr id="3" name="日付プレースホルダー 2"/>
          <p:cNvSpPr>
            <a:spLocks noGrp="1"/>
          </p:cNvSpPr>
          <p:nvPr>
            <p:ph type="dt" idx="1"/>
          </p:nvPr>
        </p:nvSpPr>
        <p:spPr>
          <a:xfrm>
            <a:off x="3815227" y="0"/>
            <a:ext cx="2919031" cy="494311"/>
          </a:xfrm>
          <a:prstGeom prst="rect">
            <a:avLst/>
          </a:prstGeom>
        </p:spPr>
        <p:txBody>
          <a:bodyPr vert="horz" lIns="87572" tIns="43786" rIns="87572" bIns="43786" rtlCol="0"/>
          <a:lstStyle>
            <a:lvl1pPr algn="r">
              <a:defRPr sz="1100"/>
            </a:lvl1pPr>
          </a:lstStyle>
          <a:p>
            <a:fld id="{49F21A19-F439-4884-A870-C78973B46047}" type="datetimeFigureOut">
              <a:rPr kumimoji="1" lang="ja-JP" altLang="en-US" smtClean="0"/>
              <a:t>2020/4/23</a:t>
            </a:fld>
            <a:endParaRPr kumimoji="1" lang="ja-JP" altLang="en-US"/>
          </a:p>
        </p:txBody>
      </p:sp>
      <p:sp>
        <p:nvSpPr>
          <p:cNvPr id="4" name="スライド イメージ プレースホルダー 3"/>
          <p:cNvSpPr>
            <a:spLocks noGrp="1" noRot="1" noChangeAspect="1"/>
          </p:cNvSpPr>
          <p:nvPr>
            <p:ph type="sldImg" idx="2"/>
          </p:nvPr>
        </p:nvSpPr>
        <p:spPr>
          <a:xfrm>
            <a:off x="2216150" y="1233488"/>
            <a:ext cx="2303463" cy="3330575"/>
          </a:xfrm>
          <a:prstGeom prst="rect">
            <a:avLst/>
          </a:prstGeom>
          <a:noFill/>
          <a:ln w="12700">
            <a:solidFill>
              <a:prstClr val="black"/>
            </a:solidFill>
          </a:ln>
        </p:spPr>
        <p:txBody>
          <a:bodyPr vert="horz" lIns="87572" tIns="43786" rIns="87572" bIns="43786" rtlCol="0" anchor="ctr"/>
          <a:lstStyle/>
          <a:p>
            <a:endParaRPr lang="ja-JP" altLang="en-US"/>
          </a:p>
        </p:txBody>
      </p:sp>
      <p:sp>
        <p:nvSpPr>
          <p:cNvPr id="5" name="ノート プレースホルダー 4"/>
          <p:cNvSpPr>
            <a:spLocks noGrp="1"/>
          </p:cNvSpPr>
          <p:nvPr>
            <p:ph type="body" sz="quarter" idx="3"/>
          </p:nvPr>
        </p:nvSpPr>
        <p:spPr>
          <a:xfrm>
            <a:off x="673276" y="4748747"/>
            <a:ext cx="5389213" cy="3884086"/>
          </a:xfrm>
          <a:prstGeom prst="rect">
            <a:avLst/>
          </a:prstGeom>
        </p:spPr>
        <p:txBody>
          <a:bodyPr vert="horz" lIns="87572" tIns="43786" rIns="87572" bIns="4378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2003"/>
            <a:ext cx="2919031" cy="494311"/>
          </a:xfrm>
          <a:prstGeom prst="rect">
            <a:avLst/>
          </a:prstGeom>
        </p:spPr>
        <p:txBody>
          <a:bodyPr vert="horz" lIns="87572" tIns="43786" rIns="87572" bIns="43786" rtlCol="0" anchor="b"/>
          <a:lstStyle>
            <a:lvl1pPr algn="l">
              <a:defRPr sz="1100"/>
            </a:lvl1pPr>
          </a:lstStyle>
          <a:p>
            <a:endParaRPr kumimoji="1" lang="ja-JP" altLang="en-US"/>
          </a:p>
        </p:txBody>
      </p:sp>
      <p:sp>
        <p:nvSpPr>
          <p:cNvPr id="7" name="スライド番号プレースホルダー 6"/>
          <p:cNvSpPr>
            <a:spLocks noGrp="1"/>
          </p:cNvSpPr>
          <p:nvPr>
            <p:ph type="sldNum" sz="quarter" idx="5"/>
          </p:nvPr>
        </p:nvSpPr>
        <p:spPr>
          <a:xfrm>
            <a:off x="3815227" y="9372003"/>
            <a:ext cx="2919031" cy="494311"/>
          </a:xfrm>
          <a:prstGeom prst="rect">
            <a:avLst/>
          </a:prstGeom>
        </p:spPr>
        <p:txBody>
          <a:bodyPr vert="horz" lIns="87572" tIns="43786" rIns="87572" bIns="43786" rtlCol="0" anchor="b"/>
          <a:lstStyle>
            <a:lvl1pPr algn="r">
              <a:defRPr sz="1100"/>
            </a:lvl1pPr>
          </a:lstStyle>
          <a:p>
            <a:fld id="{9DF6D8CA-0259-498F-9E29-904D23E172F4}" type="slidenum">
              <a:rPr kumimoji="1" lang="ja-JP" altLang="en-US" smtClean="0"/>
              <a:t>‹#›</a:t>
            </a:fld>
            <a:endParaRPr kumimoji="1" lang="ja-JP" altLang="en-US"/>
          </a:p>
        </p:txBody>
      </p:sp>
    </p:spTree>
    <p:extLst>
      <p:ext uri="{BB962C8B-B14F-4D97-AF65-F5344CB8AC3E}">
        <p14:creationId xmlns:p14="http://schemas.microsoft.com/office/powerpoint/2010/main" val="343563720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9DF6D8CA-0259-498F-9E29-904D23E172F4}" type="slidenum">
              <a:rPr kumimoji="1" lang="ja-JP" altLang="en-US" smtClean="0"/>
              <a:t>1</a:t>
            </a:fld>
            <a:endParaRPr kumimoji="1" lang="ja-JP" altLang="en-US"/>
          </a:p>
        </p:txBody>
      </p:sp>
    </p:spTree>
    <p:extLst>
      <p:ext uri="{BB962C8B-B14F-4D97-AF65-F5344CB8AC3E}">
        <p14:creationId xmlns:p14="http://schemas.microsoft.com/office/powerpoint/2010/main" val="1228003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3AD86F1-436E-4ADF-B4C1-CC9D1DCF5F51}" type="datetime1">
              <a:rPr kumimoji="1" lang="ja-JP" altLang="en-US" smtClean="0"/>
              <a:t>2020/4/23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2685293" y="9533961"/>
            <a:ext cx="1543050" cy="345346"/>
          </a:xfrm>
        </p:spPr>
        <p:txBody>
          <a:bodyPr/>
          <a:lstStyle>
            <a:lvl1pPr algn="ctr">
              <a:defRPr sz="1000">
                <a:solidFill>
                  <a:schemeClr val="tx1"/>
                </a:solidFill>
                <a:latin typeface="Meiryo UI" panose="020B0604030504040204" pitchFamily="50" charset="-128"/>
                <a:ea typeface="Meiryo UI" panose="020B0604030504040204" pitchFamily="50" charset="-128"/>
              </a:defRPr>
            </a:lvl1pPr>
          </a:lstStyle>
          <a:p>
            <a:fld id="{AB056365-49AB-4786-B568-95B01587D280}" type="slidenum">
              <a:rPr lang="ja-JP" altLang="en-US" smtClean="0"/>
              <a:pPr/>
              <a:t>‹#›</a:t>
            </a:fld>
            <a:endParaRPr lang="ja-JP" altLang="en-US"/>
          </a:p>
        </p:txBody>
      </p:sp>
      <p:sp>
        <p:nvSpPr>
          <p:cNvPr id="7" name="正方形/長方形 6"/>
          <p:cNvSpPr/>
          <p:nvPr userDrawn="1"/>
        </p:nvSpPr>
        <p:spPr>
          <a:xfrm>
            <a:off x="255494" y="887506"/>
            <a:ext cx="995082" cy="5109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催事名</a:t>
            </a:r>
          </a:p>
        </p:txBody>
      </p:sp>
      <p:sp>
        <p:nvSpPr>
          <p:cNvPr id="8" name="正方形/長方形 7"/>
          <p:cNvSpPr/>
          <p:nvPr userDrawn="1"/>
        </p:nvSpPr>
        <p:spPr>
          <a:xfrm>
            <a:off x="255494" y="887506"/>
            <a:ext cx="6279777" cy="510988"/>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userDrawn="1"/>
        </p:nvSpPr>
        <p:spPr>
          <a:xfrm>
            <a:off x="255494" y="1580029"/>
            <a:ext cx="995082" cy="5109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latin typeface="Meiryo UI" panose="020B0604030504040204" pitchFamily="50" charset="-128"/>
                <a:ea typeface="Meiryo UI" panose="020B0604030504040204" pitchFamily="50" charset="-128"/>
              </a:rPr>
              <a:t>開催日</a:t>
            </a:r>
          </a:p>
        </p:txBody>
      </p:sp>
      <p:sp>
        <p:nvSpPr>
          <p:cNvPr id="10" name="正方形/長方形 9"/>
          <p:cNvSpPr/>
          <p:nvPr userDrawn="1"/>
        </p:nvSpPr>
        <p:spPr>
          <a:xfrm>
            <a:off x="255494" y="1580029"/>
            <a:ext cx="6279777" cy="510988"/>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userDrawn="1"/>
        </p:nvSpPr>
        <p:spPr>
          <a:xfrm>
            <a:off x="1250575" y="1783240"/>
            <a:ext cx="4249271" cy="307777"/>
          </a:xfrm>
          <a:prstGeom prst="rect">
            <a:avLst/>
          </a:prstGeom>
          <a:noFill/>
        </p:spPr>
        <p:txBody>
          <a:bodyPr wrap="square" rtlCol="0">
            <a:spAutoFit/>
          </a:bodyPr>
          <a:lstStyle/>
          <a:p>
            <a:r>
              <a:rPr lang="ja-JP" altLang="en-US" sz="1400" dirty="0">
                <a:latin typeface="Meiryo UI" panose="020B0604030504040204" pitchFamily="50" charset="-128"/>
                <a:ea typeface="Meiryo UI" panose="020B0604030504040204" pitchFamily="50" charset="-128"/>
              </a:rPr>
              <a:t>令和　　　　年　　　　月　　　日（　　　　）</a:t>
            </a:r>
            <a:endParaRPr kumimoji="1" lang="ja-JP" altLang="en-US" sz="1400" dirty="0">
              <a:latin typeface="Meiryo UI" panose="020B0604030504040204" pitchFamily="50" charset="-128"/>
              <a:ea typeface="Meiryo UI" panose="020B0604030504040204" pitchFamily="50" charset="-128"/>
            </a:endParaRPr>
          </a:p>
        </p:txBody>
      </p:sp>
      <p:sp>
        <p:nvSpPr>
          <p:cNvPr id="12" name="正方形/長方形 11"/>
          <p:cNvSpPr/>
          <p:nvPr userDrawn="1"/>
        </p:nvSpPr>
        <p:spPr>
          <a:xfrm>
            <a:off x="255494" y="2294228"/>
            <a:ext cx="995082" cy="5109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latin typeface="Meiryo UI" panose="020B0604030504040204" pitchFamily="50" charset="-128"/>
                <a:ea typeface="Meiryo UI" panose="020B0604030504040204" pitchFamily="50" charset="-128"/>
              </a:rPr>
              <a:t>開催時間</a:t>
            </a:r>
          </a:p>
        </p:txBody>
      </p:sp>
      <p:sp>
        <p:nvSpPr>
          <p:cNvPr id="13" name="正方形/長方形 12"/>
          <p:cNvSpPr/>
          <p:nvPr userDrawn="1"/>
        </p:nvSpPr>
        <p:spPr>
          <a:xfrm>
            <a:off x="255494" y="2294228"/>
            <a:ext cx="6279777" cy="510988"/>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userDrawn="1"/>
        </p:nvSpPr>
        <p:spPr>
          <a:xfrm>
            <a:off x="1438835" y="2510073"/>
            <a:ext cx="2649072" cy="307777"/>
          </a:xfrm>
          <a:prstGeom prst="rect">
            <a:avLst/>
          </a:prstGeom>
          <a:noFill/>
        </p:spPr>
        <p:txBody>
          <a:bodyPr wrap="square" rtlCol="0">
            <a:spAutoFit/>
          </a:bodyPr>
          <a:lstStyle/>
          <a:p>
            <a:r>
              <a:rPr lang="ja-JP" altLang="en-US" sz="1400" dirty="0">
                <a:latin typeface="Meiryo UI" panose="020B0604030504040204" pitchFamily="50" charset="-128"/>
                <a:ea typeface="Meiryo UI" panose="020B0604030504040204" pitchFamily="50" charset="-128"/>
              </a:rPr>
              <a:t>　　　：　　　　～　　　　：</a:t>
            </a:r>
            <a:endParaRPr kumimoji="1" lang="ja-JP" altLang="en-US" sz="1400" dirty="0">
              <a:latin typeface="Meiryo UI" panose="020B0604030504040204" pitchFamily="50" charset="-128"/>
              <a:ea typeface="Meiryo UI" panose="020B0604030504040204" pitchFamily="50" charset="-128"/>
            </a:endParaRPr>
          </a:p>
        </p:txBody>
      </p:sp>
      <p:sp>
        <p:nvSpPr>
          <p:cNvPr id="15" name="テキスト ボックス 14"/>
          <p:cNvSpPr txBox="1"/>
          <p:nvPr userDrawn="1"/>
        </p:nvSpPr>
        <p:spPr>
          <a:xfrm>
            <a:off x="4578722" y="2497439"/>
            <a:ext cx="1842247" cy="276999"/>
          </a:xfrm>
          <a:prstGeom prst="rect">
            <a:avLst/>
          </a:prstGeom>
          <a:noFill/>
        </p:spPr>
        <p:txBody>
          <a:bodyPr wrap="square" rtlCol="0">
            <a:spAutoFit/>
          </a:bodyPr>
          <a:lstStyle/>
          <a:p>
            <a:pPr algn="r"/>
            <a:r>
              <a:rPr lang="ja-JP" altLang="en-US" sz="1200" dirty="0">
                <a:latin typeface="Meiryo UI" panose="020B0604030504040204" pitchFamily="50" charset="-128"/>
                <a:ea typeface="Meiryo UI" panose="020B0604030504040204" pitchFamily="50" charset="-128"/>
              </a:rPr>
              <a:t>　受付は開始の　　　分前</a:t>
            </a:r>
            <a:endParaRPr kumimoji="1" lang="ja-JP" altLang="en-US" sz="1200" dirty="0">
              <a:latin typeface="Meiryo UI" panose="020B0604030504040204" pitchFamily="50" charset="-128"/>
              <a:ea typeface="Meiryo UI" panose="020B0604030504040204" pitchFamily="50" charset="-128"/>
            </a:endParaRPr>
          </a:p>
        </p:txBody>
      </p:sp>
      <p:sp>
        <p:nvSpPr>
          <p:cNvPr id="16" name="正方形/長方形 15"/>
          <p:cNvSpPr/>
          <p:nvPr userDrawn="1"/>
        </p:nvSpPr>
        <p:spPr>
          <a:xfrm>
            <a:off x="255494" y="3065171"/>
            <a:ext cx="995082" cy="536613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latin typeface="Meiryo UI" panose="020B0604030504040204" pitchFamily="50" charset="-128"/>
                <a:ea typeface="Meiryo UI" panose="020B0604030504040204" pitchFamily="50" charset="-128"/>
              </a:rPr>
              <a:t>開催会場</a:t>
            </a:r>
          </a:p>
        </p:txBody>
      </p:sp>
      <p:sp>
        <p:nvSpPr>
          <p:cNvPr id="17" name="正方形/長方形 16"/>
          <p:cNvSpPr/>
          <p:nvPr userDrawn="1"/>
        </p:nvSpPr>
        <p:spPr>
          <a:xfrm>
            <a:off x="255494" y="3065170"/>
            <a:ext cx="6279777" cy="536613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userDrawn="1"/>
        </p:nvSpPr>
        <p:spPr>
          <a:xfrm>
            <a:off x="1250576" y="3065172"/>
            <a:ext cx="2649072" cy="276999"/>
          </a:xfrm>
          <a:prstGeom prst="rect">
            <a:avLst/>
          </a:prstGeom>
          <a:noFill/>
        </p:spPr>
        <p:txBody>
          <a:bodyPr wrap="square" rtlCol="0">
            <a:spAutoFit/>
          </a:bodyPr>
          <a:lstStyle/>
          <a:p>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会場名</a:t>
            </a:r>
            <a:r>
              <a:rPr lang="en-US" altLang="ja-JP" sz="1200" dirty="0">
                <a:latin typeface="Meiryo UI" panose="020B0604030504040204" pitchFamily="50" charset="-128"/>
                <a:ea typeface="Meiryo UI" panose="020B0604030504040204" pitchFamily="50" charset="-128"/>
              </a:rPr>
              <a:t>】</a:t>
            </a:r>
            <a:endParaRPr kumimoji="1" lang="ja-JP" altLang="en-US" sz="1200" dirty="0">
              <a:latin typeface="Meiryo UI" panose="020B0604030504040204" pitchFamily="50" charset="-128"/>
              <a:ea typeface="Meiryo UI" panose="020B0604030504040204" pitchFamily="50" charset="-128"/>
            </a:endParaRPr>
          </a:p>
        </p:txBody>
      </p:sp>
      <p:cxnSp>
        <p:nvCxnSpPr>
          <p:cNvPr id="19" name="直線コネクタ 18"/>
          <p:cNvCxnSpPr/>
          <p:nvPr userDrawn="1"/>
        </p:nvCxnSpPr>
        <p:spPr>
          <a:xfrm>
            <a:off x="1250575" y="5310824"/>
            <a:ext cx="528469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userDrawn="1"/>
        </p:nvCxnSpPr>
        <p:spPr>
          <a:xfrm>
            <a:off x="1250575" y="3616498"/>
            <a:ext cx="528469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userDrawn="1"/>
        </p:nvSpPr>
        <p:spPr>
          <a:xfrm>
            <a:off x="1250576" y="5329660"/>
            <a:ext cx="2649072" cy="276999"/>
          </a:xfrm>
          <a:prstGeom prst="rect">
            <a:avLst/>
          </a:prstGeom>
          <a:noFill/>
        </p:spPr>
        <p:txBody>
          <a:bodyPr wrap="square" rtlCol="0">
            <a:spAutoFit/>
          </a:bodyPr>
          <a:lstStyle/>
          <a:p>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講座実施ルーム名</a:t>
            </a:r>
            <a:r>
              <a:rPr lang="en-US" altLang="ja-JP" sz="1200" dirty="0">
                <a:latin typeface="Meiryo UI" panose="020B0604030504040204" pitchFamily="50" charset="-128"/>
                <a:ea typeface="Meiryo UI" panose="020B0604030504040204" pitchFamily="50" charset="-128"/>
              </a:rPr>
              <a:t>】</a:t>
            </a:r>
            <a:endParaRPr kumimoji="1" lang="ja-JP" altLang="en-US" sz="1200" dirty="0">
              <a:latin typeface="Meiryo UI" panose="020B0604030504040204" pitchFamily="50" charset="-128"/>
              <a:ea typeface="Meiryo UI" panose="020B0604030504040204" pitchFamily="50" charset="-128"/>
            </a:endParaRPr>
          </a:p>
        </p:txBody>
      </p:sp>
      <p:sp>
        <p:nvSpPr>
          <p:cNvPr id="22" name="テキスト ボックス 21"/>
          <p:cNvSpPr txBox="1"/>
          <p:nvPr userDrawn="1"/>
        </p:nvSpPr>
        <p:spPr>
          <a:xfrm>
            <a:off x="1250575" y="3643359"/>
            <a:ext cx="2649072" cy="276999"/>
          </a:xfrm>
          <a:prstGeom prst="rect">
            <a:avLst/>
          </a:prstGeom>
          <a:noFill/>
        </p:spPr>
        <p:txBody>
          <a:bodyPr wrap="square" rtlCol="0">
            <a:spAutoFit/>
          </a:bodyPr>
          <a:lstStyle/>
          <a:p>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住所</a:t>
            </a:r>
            <a:r>
              <a:rPr lang="en-US" altLang="ja-JP" sz="1200" dirty="0">
                <a:latin typeface="Meiryo UI" panose="020B0604030504040204" pitchFamily="50" charset="-128"/>
                <a:ea typeface="Meiryo UI" panose="020B0604030504040204" pitchFamily="50" charset="-128"/>
              </a:rPr>
              <a:t>】</a:t>
            </a:r>
            <a:endParaRPr kumimoji="1" lang="ja-JP" altLang="en-US" sz="1200" dirty="0">
              <a:latin typeface="Meiryo UI" panose="020B0604030504040204" pitchFamily="50" charset="-128"/>
              <a:ea typeface="Meiryo UI" panose="020B0604030504040204" pitchFamily="50" charset="-128"/>
            </a:endParaRPr>
          </a:p>
        </p:txBody>
      </p:sp>
      <p:cxnSp>
        <p:nvCxnSpPr>
          <p:cNvPr id="23" name="直線コネクタ 22"/>
          <p:cNvCxnSpPr/>
          <p:nvPr userDrawn="1"/>
        </p:nvCxnSpPr>
        <p:spPr>
          <a:xfrm>
            <a:off x="1250575" y="4719155"/>
            <a:ext cx="528469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テキスト ボックス 23"/>
          <p:cNvSpPr txBox="1"/>
          <p:nvPr userDrawn="1"/>
        </p:nvSpPr>
        <p:spPr>
          <a:xfrm>
            <a:off x="1250576" y="4719154"/>
            <a:ext cx="2649072" cy="276999"/>
          </a:xfrm>
          <a:prstGeom prst="rect">
            <a:avLst/>
          </a:prstGeom>
          <a:noFill/>
        </p:spPr>
        <p:txBody>
          <a:bodyPr wrap="square" rtlCol="0">
            <a:spAutoFit/>
          </a:bodyPr>
          <a:lstStyle/>
          <a:p>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連絡先</a:t>
            </a:r>
            <a:r>
              <a:rPr lang="en-US" altLang="ja-JP" sz="1200" dirty="0">
                <a:latin typeface="Meiryo UI" panose="020B0604030504040204" pitchFamily="50" charset="-128"/>
                <a:ea typeface="Meiryo UI" panose="020B0604030504040204" pitchFamily="50" charset="-128"/>
              </a:rPr>
              <a:t>】</a:t>
            </a:r>
            <a:endParaRPr kumimoji="1" lang="ja-JP" altLang="en-US" sz="1200" dirty="0">
              <a:latin typeface="Meiryo UI" panose="020B0604030504040204" pitchFamily="50" charset="-128"/>
              <a:ea typeface="Meiryo UI" panose="020B0604030504040204" pitchFamily="50" charset="-128"/>
            </a:endParaRPr>
          </a:p>
        </p:txBody>
      </p:sp>
      <p:cxnSp>
        <p:nvCxnSpPr>
          <p:cNvPr id="25" name="直線コネクタ 24"/>
          <p:cNvCxnSpPr/>
          <p:nvPr userDrawn="1"/>
        </p:nvCxnSpPr>
        <p:spPr>
          <a:xfrm>
            <a:off x="1250575" y="7738395"/>
            <a:ext cx="528469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 name="テキスト ボックス 25"/>
          <p:cNvSpPr txBox="1"/>
          <p:nvPr userDrawn="1"/>
        </p:nvSpPr>
        <p:spPr>
          <a:xfrm>
            <a:off x="1250576" y="7738394"/>
            <a:ext cx="2649072" cy="276999"/>
          </a:xfrm>
          <a:prstGeom prst="rect">
            <a:avLst/>
          </a:prstGeom>
          <a:noFill/>
        </p:spPr>
        <p:txBody>
          <a:bodyPr wrap="square" rtlCol="0">
            <a:spAutoFit/>
          </a:bodyPr>
          <a:lstStyle/>
          <a:p>
            <a:r>
              <a:rPr lang="en-US" altLang="ja-JP" sz="1200" dirty="0">
                <a:latin typeface="Meiryo UI" panose="020B0604030504040204" pitchFamily="50" charset="-128"/>
                <a:ea typeface="Meiryo UI" panose="020B0604030504040204" pitchFamily="50" charset="-128"/>
              </a:rPr>
              <a:t>【URL】</a:t>
            </a:r>
            <a:endParaRPr kumimoji="1" lang="ja-JP" altLang="en-US" sz="1200" dirty="0">
              <a:latin typeface="Meiryo UI" panose="020B0604030504040204" pitchFamily="50" charset="-128"/>
              <a:ea typeface="Meiryo UI" panose="020B0604030504040204" pitchFamily="50" charset="-128"/>
            </a:endParaRPr>
          </a:p>
        </p:txBody>
      </p:sp>
      <p:sp>
        <p:nvSpPr>
          <p:cNvPr id="27" name="正方形/長方形 26"/>
          <p:cNvSpPr/>
          <p:nvPr userDrawn="1"/>
        </p:nvSpPr>
        <p:spPr>
          <a:xfrm>
            <a:off x="255494" y="8691198"/>
            <a:ext cx="995082" cy="76417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latin typeface="Meiryo UI" panose="020B0604030504040204" pitchFamily="50" charset="-128"/>
                <a:ea typeface="Meiryo UI" panose="020B0604030504040204" pitchFamily="50" charset="-128"/>
              </a:rPr>
              <a:t>後援</a:t>
            </a:r>
          </a:p>
        </p:txBody>
      </p:sp>
      <p:sp>
        <p:nvSpPr>
          <p:cNvPr id="28" name="正方形/長方形 27"/>
          <p:cNvSpPr/>
          <p:nvPr userDrawn="1"/>
        </p:nvSpPr>
        <p:spPr>
          <a:xfrm>
            <a:off x="255494" y="8691198"/>
            <a:ext cx="6279777" cy="76417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9" name="直線コネクタ 28"/>
          <p:cNvCxnSpPr/>
          <p:nvPr userDrawn="1"/>
        </p:nvCxnSpPr>
        <p:spPr>
          <a:xfrm>
            <a:off x="1250575" y="5985844"/>
            <a:ext cx="528469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テキスト ボックス 29"/>
          <p:cNvSpPr txBox="1"/>
          <p:nvPr userDrawn="1"/>
        </p:nvSpPr>
        <p:spPr>
          <a:xfrm>
            <a:off x="1250576" y="6004680"/>
            <a:ext cx="2649072" cy="276999"/>
          </a:xfrm>
          <a:prstGeom prst="rect">
            <a:avLst/>
          </a:prstGeom>
          <a:noFill/>
        </p:spPr>
        <p:txBody>
          <a:bodyPr wrap="square" rtlCol="0">
            <a:spAutoFit/>
          </a:bodyPr>
          <a:lstStyle/>
          <a:p>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キャパシティ</a:t>
            </a:r>
            <a:r>
              <a:rPr lang="en-US" altLang="ja-JP" sz="1200" dirty="0">
                <a:latin typeface="Meiryo UI" panose="020B0604030504040204" pitchFamily="50" charset="-128"/>
                <a:ea typeface="Meiryo UI" panose="020B0604030504040204" pitchFamily="50" charset="-128"/>
              </a:rPr>
              <a:t>】</a:t>
            </a:r>
            <a:endParaRPr kumimoji="1" lang="ja-JP" altLang="en-US" sz="1200" dirty="0">
              <a:latin typeface="Meiryo UI" panose="020B0604030504040204" pitchFamily="50" charset="-128"/>
              <a:ea typeface="Meiryo UI" panose="020B0604030504040204" pitchFamily="50" charset="-128"/>
            </a:endParaRPr>
          </a:p>
        </p:txBody>
      </p:sp>
      <p:sp>
        <p:nvSpPr>
          <p:cNvPr id="31" name="テキスト ボックス 30"/>
          <p:cNvSpPr txBox="1"/>
          <p:nvPr userDrawn="1"/>
        </p:nvSpPr>
        <p:spPr>
          <a:xfrm>
            <a:off x="1438835" y="6237287"/>
            <a:ext cx="4477871" cy="276999"/>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スクール　　　　　　　　名　　</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　</a:t>
            </a:r>
            <a:r>
              <a:rPr lang="ja-JP" altLang="en-US" sz="1200" dirty="0">
                <a:latin typeface="Meiryo UI" panose="020B0604030504040204" pitchFamily="50" charset="-128"/>
                <a:ea typeface="Meiryo UI" panose="020B0604030504040204" pitchFamily="50" charset="-128"/>
              </a:rPr>
              <a:t>　シアター　　　　　　　　名</a:t>
            </a:r>
            <a:endParaRPr kumimoji="1" lang="ja-JP" altLang="en-US" sz="1200" dirty="0">
              <a:latin typeface="Meiryo UI" panose="020B0604030504040204" pitchFamily="50" charset="-128"/>
              <a:ea typeface="Meiryo UI" panose="020B0604030504040204" pitchFamily="50" charset="-128"/>
            </a:endParaRPr>
          </a:p>
        </p:txBody>
      </p:sp>
      <p:cxnSp>
        <p:nvCxnSpPr>
          <p:cNvPr id="32" name="直線コネクタ 31"/>
          <p:cNvCxnSpPr/>
          <p:nvPr userDrawn="1"/>
        </p:nvCxnSpPr>
        <p:spPr>
          <a:xfrm>
            <a:off x="1250575" y="7068696"/>
            <a:ext cx="528469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p:nvPr userDrawn="1"/>
        </p:nvSpPr>
        <p:spPr>
          <a:xfrm>
            <a:off x="1250576" y="7087532"/>
            <a:ext cx="2649072" cy="276999"/>
          </a:xfrm>
          <a:prstGeom prst="rect">
            <a:avLst/>
          </a:prstGeom>
          <a:noFill/>
        </p:spPr>
        <p:txBody>
          <a:bodyPr wrap="square" rtlCol="0">
            <a:spAutoFit/>
          </a:bodyPr>
          <a:lstStyle/>
          <a:p>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控室ルーム名</a:t>
            </a:r>
            <a:r>
              <a:rPr lang="en-US" altLang="ja-JP" sz="1200" dirty="0">
                <a:latin typeface="Meiryo UI" panose="020B0604030504040204" pitchFamily="50" charset="-128"/>
                <a:ea typeface="Meiryo UI" panose="020B0604030504040204" pitchFamily="50" charset="-128"/>
              </a:rPr>
              <a:t>】</a:t>
            </a:r>
            <a:endParaRPr kumimoji="1" lang="ja-JP" altLang="en-US" sz="1200" dirty="0">
              <a:latin typeface="Meiryo UI" panose="020B0604030504040204" pitchFamily="50" charset="-128"/>
              <a:ea typeface="Meiryo UI" panose="020B0604030504040204" pitchFamily="50" charset="-128"/>
            </a:endParaRPr>
          </a:p>
        </p:txBody>
      </p:sp>
      <p:sp>
        <p:nvSpPr>
          <p:cNvPr id="34" name="テキスト ボックス 33"/>
          <p:cNvSpPr txBox="1"/>
          <p:nvPr userDrawn="1"/>
        </p:nvSpPr>
        <p:spPr>
          <a:xfrm>
            <a:off x="1438835" y="6750745"/>
            <a:ext cx="4477871" cy="276999"/>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（定員</a:t>
            </a:r>
            <a:r>
              <a:rPr kumimoji="1" lang="ja-JP" altLang="en-US" sz="1200" dirty="0" smtClean="0">
                <a:latin typeface="Meiryo UI" panose="020B0604030504040204" pitchFamily="50" charset="-128"/>
                <a:ea typeface="Meiryo UI" panose="020B0604030504040204" pitchFamily="50" charset="-128"/>
              </a:rPr>
              <a:t>を スクール・</a:t>
            </a:r>
            <a:r>
              <a:rPr lang="ja-JP" altLang="en-US" sz="1200" dirty="0" smtClean="0">
                <a:latin typeface="Meiryo UI" panose="020B0604030504040204" pitchFamily="50" charset="-128"/>
                <a:ea typeface="Meiryo UI" panose="020B0604030504040204" pitchFamily="50" charset="-128"/>
              </a:rPr>
              <a:t>シアター</a:t>
            </a:r>
            <a:r>
              <a:rPr kumimoji="1" lang="ja-JP" altLang="en-US" sz="1200" dirty="0" smtClean="0">
                <a:latin typeface="Meiryo UI" panose="020B0604030504040204" pitchFamily="50" charset="-128"/>
                <a:ea typeface="Meiryo UI" panose="020B0604030504040204" pitchFamily="50" charset="-128"/>
              </a:rPr>
              <a:t>　　　　　　　　名</a:t>
            </a:r>
            <a:r>
              <a:rPr kumimoji="1" lang="ja-JP" altLang="en-US" sz="1200" dirty="0">
                <a:latin typeface="Meiryo UI" panose="020B0604030504040204" pitchFamily="50" charset="-128"/>
                <a:ea typeface="Meiryo UI" panose="020B0604030504040204" pitchFamily="50" charset="-128"/>
              </a:rPr>
              <a:t>に設定）</a:t>
            </a:r>
          </a:p>
        </p:txBody>
      </p:sp>
    </p:spTree>
    <p:extLst>
      <p:ext uri="{BB962C8B-B14F-4D97-AF65-F5344CB8AC3E}">
        <p14:creationId xmlns:p14="http://schemas.microsoft.com/office/powerpoint/2010/main" val="1169560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9443" y="197641"/>
            <a:ext cx="5915025" cy="505055"/>
          </a:xfrm>
        </p:spPr>
        <p:txBody>
          <a:bodyPr/>
          <a:lstStyle/>
          <a:p>
            <a:r>
              <a:rPr lang="ja-JP" altLang="en-US"/>
              <a:t>マスター タイトルの書式設定</a:t>
            </a:r>
            <a:endParaRPr lang="en-US" dirty="0"/>
          </a:p>
        </p:txBody>
      </p:sp>
      <p:sp>
        <p:nvSpPr>
          <p:cNvPr id="4" name="Date Placeholder 3"/>
          <p:cNvSpPr>
            <a:spLocks noGrp="1"/>
          </p:cNvSpPr>
          <p:nvPr>
            <p:ph type="dt" sz="half" idx="10"/>
          </p:nvPr>
        </p:nvSpPr>
        <p:spPr>
          <a:xfrm>
            <a:off x="471488" y="8872301"/>
            <a:ext cx="1543050" cy="527403"/>
          </a:xfrm>
        </p:spPr>
        <p:txBody>
          <a:bodyPr/>
          <a:lstStyle/>
          <a:p>
            <a:fld id="{D31B13B4-C0CC-46DB-82C9-8BDBABC38DAE}" type="datetime1">
              <a:rPr kumimoji="1" lang="ja-JP" altLang="en-US" smtClean="0"/>
              <a:t>2020/4/23</a:t>
            </a:fld>
            <a:endParaRPr kumimoji="1" lang="ja-JP" altLang="en-US"/>
          </a:p>
        </p:txBody>
      </p:sp>
      <p:sp>
        <p:nvSpPr>
          <p:cNvPr id="5" name="Footer Placeholder 4"/>
          <p:cNvSpPr>
            <a:spLocks noGrp="1"/>
          </p:cNvSpPr>
          <p:nvPr>
            <p:ph type="ftr" sz="quarter" idx="11"/>
          </p:nvPr>
        </p:nvSpPr>
        <p:spPr>
          <a:xfrm>
            <a:off x="2271713" y="8872301"/>
            <a:ext cx="2314575" cy="527403"/>
          </a:xfrm>
        </p:spPr>
        <p:txBody>
          <a:bodyPr/>
          <a:lstStyle/>
          <a:p>
            <a:endParaRPr kumimoji="1" lang="ja-JP" altLang="en-US"/>
          </a:p>
        </p:txBody>
      </p:sp>
      <p:sp>
        <p:nvSpPr>
          <p:cNvPr id="6" name="Slide Number Placeholder 5"/>
          <p:cNvSpPr>
            <a:spLocks noGrp="1"/>
          </p:cNvSpPr>
          <p:nvPr>
            <p:ph type="sldNum" sz="quarter" idx="12"/>
          </p:nvPr>
        </p:nvSpPr>
        <p:spPr/>
        <p:txBody>
          <a:bodyPr/>
          <a:lstStyle/>
          <a:p>
            <a:fld id="{AB056365-49AB-4786-B568-95B01587D280}" type="slidenum">
              <a:rPr kumimoji="1" lang="ja-JP" altLang="en-US" smtClean="0"/>
              <a:t>‹#›</a:t>
            </a:fld>
            <a:endParaRPr kumimoji="1" lang="ja-JP" altLang="en-US"/>
          </a:p>
        </p:txBody>
      </p:sp>
      <p:sp>
        <p:nvSpPr>
          <p:cNvPr id="7" name="正方形/長方形 6"/>
          <p:cNvSpPr/>
          <p:nvPr userDrawn="1"/>
        </p:nvSpPr>
        <p:spPr>
          <a:xfrm>
            <a:off x="260536" y="1724441"/>
            <a:ext cx="1297535" cy="307579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チラシ</a:t>
            </a:r>
            <a:endParaRPr kumimoji="1" lang="en-US" altLang="ja-JP" sz="1200" b="1" dirty="0">
              <a:latin typeface="Meiryo UI" panose="020B0604030504040204" pitchFamily="50" charset="-128"/>
              <a:ea typeface="Meiryo UI" panose="020B0604030504040204" pitchFamily="50" charset="-128"/>
            </a:endParaRPr>
          </a:p>
          <a:p>
            <a:pPr algn="ctr"/>
            <a:r>
              <a:rPr lang="ja-JP" altLang="en-US" sz="1200" b="1" dirty="0">
                <a:latin typeface="Meiryo UI" panose="020B0604030504040204" pitchFamily="50" charset="-128"/>
                <a:ea typeface="Meiryo UI" panose="020B0604030504040204" pitchFamily="50" charset="-128"/>
              </a:rPr>
              <a:t>（雛形有り）</a:t>
            </a:r>
            <a:endParaRPr kumimoji="1" lang="ja-JP" altLang="en-US" sz="1200" b="1" dirty="0">
              <a:latin typeface="Meiryo UI" panose="020B0604030504040204" pitchFamily="50" charset="-128"/>
              <a:ea typeface="Meiryo UI" panose="020B0604030504040204" pitchFamily="50" charset="-128"/>
            </a:endParaRPr>
          </a:p>
        </p:txBody>
      </p:sp>
      <p:sp>
        <p:nvSpPr>
          <p:cNvPr id="8" name="正方形/長方形 7"/>
          <p:cNvSpPr/>
          <p:nvPr userDrawn="1"/>
        </p:nvSpPr>
        <p:spPr>
          <a:xfrm>
            <a:off x="260536" y="1724441"/>
            <a:ext cx="6279777" cy="3068167"/>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userDrawn="1"/>
        </p:nvSpPr>
        <p:spPr>
          <a:xfrm>
            <a:off x="1533465" y="1727413"/>
            <a:ext cx="800108"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作成者</a:t>
            </a:r>
            <a:endParaRPr kumimoji="1" lang="ja-JP" altLang="en-US" sz="900" dirty="0">
              <a:latin typeface="Meiryo UI" panose="020B0604030504040204" pitchFamily="50" charset="-128"/>
              <a:ea typeface="Meiryo UI" panose="020B0604030504040204" pitchFamily="50" charset="-128"/>
            </a:endParaRPr>
          </a:p>
        </p:txBody>
      </p:sp>
      <p:cxnSp>
        <p:nvCxnSpPr>
          <p:cNvPr id="11" name="直線コネクタ 10"/>
          <p:cNvCxnSpPr/>
          <p:nvPr userDrawn="1"/>
        </p:nvCxnSpPr>
        <p:spPr>
          <a:xfrm>
            <a:off x="1176426" y="2149904"/>
            <a:ext cx="5363885" cy="15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userDrawn="1"/>
        </p:nvSpPr>
        <p:spPr>
          <a:xfrm>
            <a:off x="3899297" y="1714768"/>
            <a:ext cx="800108"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印刷枚数</a:t>
            </a:r>
            <a:endParaRPr kumimoji="1" lang="ja-JP" altLang="en-US" sz="900" dirty="0">
              <a:latin typeface="Meiryo UI" panose="020B0604030504040204" pitchFamily="50" charset="-128"/>
              <a:ea typeface="Meiryo UI" panose="020B0604030504040204" pitchFamily="50" charset="-128"/>
            </a:endParaRPr>
          </a:p>
        </p:txBody>
      </p:sp>
      <p:sp>
        <p:nvSpPr>
          <p:cNvPr id="15" name="テキスト ボックス 14"/>
          <p:cNvSpPr txBox="1"/>
          <p:nvPr userDrawn="1"/>
        </p:nvSpPr>
        <p:spPr>
          <a:xfrm>
            <a:off x="1554337" y="2176635"/>
            <a:ext cx="1846088"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チラシ（印刷済）配布先</a:t>
            </a:r>
            <a:endParaRPr kumimoji="1" lang="ja-JP" altLang="en-US" sz="900" dirty="0">
              <a:latin typeface="Meiryo UI" panose="020B0604030504040204" pitchFamily="50" charset="-128"/>
              <a:ea typeface="Meiryo UI" panose="020B0604030504040204" pitchFamily="50" charset="-128"/>
            </a:endParaRPr>
          </a:p>
        </p:txBody>
      </p:sp>
      <p:sp>
        <p:nvSpPr>
          <p:cNvPr id="16" name="正方形/長方形 15"/>
          <p:cNvSpPr/>
          <p:nvPr userDrawn="1"/>
        </p:nvSpPr>
        <p:spPr>
          <a:xfrm>
            <a:off x="255493" y="6082500"/>
            <a:ext cx="1297535" cy="280971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latin typeface="Meiryo UI" panose="020B0604030504040204" pitchFamily="50" charset="-128"/>
                <a:ea typeface="Meiryo UI" panose="020B0604030504040204" pitchFamily="50" charset="-128"/>
              </a:rPr>
              <a:t>開催事務局</a:t>
            </a:r>
            <a:endParaRPr kumimoji="1" lang="ja-JP" altLang="en-US" sz="1200" b="1" dirty="0">
              <a:latin typeface="Meiryo UI" panose="020B0604030504040204" pitchFamily="50" charset="-128"/>
              <a:ea typeface="Meiryo UI" panose="020B0604030504040204" pitchFamily="50" charset="-128"/>
            </a:endParaRPr>
          </a:p>
        </p:txBody>
      </p:sp>
      <p:sp>
        <p:nvSpPr>
          <p:cNvPr id="17" name="正方形/長方形 16"/>
          <p:cNvSpPr/>
          <p:nvPr userDrawn="1"/>
        </p:nvSpPr>
        <p:spPr>
          <a:xfrm>
            <a:off x="255493" y="6082501"/>
            <a:ext cx="6279777" cy="2809716"/>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 name="直線コネクタ 17"/>
          <p:cNvCxnSpPr/>
          <p:nvPr userDrawn="1"/>
        </p:nvCxnSpPr>
        <p:spPr>
          <a:xfrm>
            <a:off x="1171385" y="6551981"/>
            <a:ext cx="5363885" cy="15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テキスト ボックス 18"/>
          <p:cNvSpPr txBox="1"/>
          <p:nvPr userDrawn="1"/>
        </p:nvSpPr>
        <p:spPr>
          <a:xfrm>
            <a:off x="1553028" y="6093047"/>
            <a:ext cx="1025072"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申込受付</a:t>
            </a:r>
          </a:p>
        </p:txBody>
      </p:sp>
      <p:sp>
        <p:nvSpPr>
          <p:cNvPr id="20" name="テキスト ボックス 19"/>
          <p:cNvSpPr txBox="1"/>
          <p:nvPr userDrawn="1"/>
        </p:nvSpPr>
        <p:spPr>
          <a:xfrm>
            <a:off x="1553027" y="6832808"/>
            <a:ext cx="1847397"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開催事務局（住所・宛名等）：</a:t>
            </a:r>
            <a:endParaRPr kumimoji="1" lang="ja-JP" altLang="en-US" sz="900" dirty="0">
              <a:latin typeface="Meiryo UI" panose="020B0604030504040204" pitchFamily="50" charset="-128"/>
              <a:ea typeface="Meiryo UI" panose="020B0604030504040204" pitchFamily="50" charset="-128"/>
            </a:endParaRPr>
          </a:p>
        </p:txBody>
      </p:sp>
      <p:cxnSp>
        <p:nvCxnSpPr>
          <p:cNvPr id="21" name="直線コネクタ 20"/>
          <p:cNvCxnSpPr/>
          <p:nvPr userDrawn="1"/>
        </p:nvCxnSpPr>
        <p:spPr>
          <a:xfrm>
            <a:off x="1171384" y="8463717"/>
            <a:ext cx="5363885" cy="15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userDrawn="1"/>
        </p:nvSpPr>
        <p:spPr>
          <a:xfrm>
            <a:off x="1514928" y="6569031"/>
            <a:ext cx="1914072" cy="230832"/>
          </a:xfrm>
          <a:prstGeom prst="rect">
            <a:avLst/>
          </a:prstGeom>
          <a:noFill/>
        </p:spPr>
        <p:txBody>
          <a:bodyPr wrap="square" rtlCol="0">
            <a:spAutoFit/>
          </a:bodyPr>
          <a:lstStyle/>
          <a:p>
            <a:r>
              <a:rPr kumimoji="1" lang="ja-JP" altLang="en-US" sz="900" b="1" dirty="0" smtClean="0">
                <a:latin typeface="Meiryo UI" panose="020B0604030504040204" pitchFamily="50" charset="-128"/>
                <a:ea typeface="Meiryo UI" panose="020B0604030504040204" pitchFamily="50" charset="-128"/>
              </a:rPr>
              <a:t>＜開催事務局情報＞</a:t>
            </a:r>
            <a:endParaRPr kumimoji="1" lang="ja-JP" altLang="en-US" sz="900" b="1" dirty="0">
              <a:latin typeface="Meiryo UI" panose="020B0604030504040204" pitchFamily="50" charset="-128"/>
              <a:ea typeface="Meiryo UI" panose="020B0604030504040204" pitchFamily="50" charset="-128"/>
            </a:endParaRPr>
          </a:p>
        </p:txBody>
      </p:sp>
      <p:sp>
        <p:nvSpPr>
          <p:cNvPr id="23" name="テキスト ボックス 22"/>
          <p:cNvSpPr txBox="1"/>
          <p:nvPr userDrawn="1"/>
        </p:nvSpPr>
        <p:spPr>
          <a:xfrm>
            <a:off x="2850563" y="6082501"/>
            <a:ext cx="2052919" cy="276999"/>
          </a:xfrm>
          <a:prstGeom prst="rect">
            <a:avLst/>
          </a:prstGeom>
          <a:noFill/>
        </p:spPr>
        <p:txBody>
          <a:bodyPr wrap="square" rtlCol="0">
            <a:spAutoFit/>
          </a:bodyPr>
          <a:lstStyle/>
          <a:p>
            <a:pPr algn="ctr"/>
            <a:r>
              <a:rPr kumimoji="1" lang="ja-JP" altLang="en-US" sz="1200" dirty="0">
                <a:latin typeface="Meiryo UI" panose="020B0604030504040204" pitchFamily="50" charset="-128"/>
                <a:ea typeface="Meiryo UI" panose="020B0604030504040204" pitchFamily="50" charset="-128"/>
              </a:rPr>
              <a:t>有　</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　</a:t>
            </a:r>
            <a:r>
              <a:rPr lang="ja-JP" altLang="en-US" sz="1200" dirty="0">
                <a:latin typeface="Meiryo UI" panose="020B0604030504040204" pitchFamily="50" charset="-128"/>
                <a:ea typeface="Meiryo UI" panose="020B0604030504040204" pitchFamily="50" charset="-128"/>
              </a:rPr>
              <a:t>無</a:t>
            </a:r>
            <a:endParaRPr kumimoji="1" lang="ja-JP" altLang="en-US" sz="1200" dirty="0">
              <a:latin typeface="Meiryo UI" panose="020B0604030504040204" pitchFamily="50" charset="-128"/>
              <a:ea typeface="Meiryo UI" panose="020B0604030504040204" pitchFamily="50" charset="-128"/>
            </a:endParaRPr>
          </a:p>
        </p:txBody>
      </p:sp>
      <p:sp>
        <p:nvSpPr>
          <p:cNvPr id="24" name="テキスト ボックス 23"/>
          <p:cNvSpPr txBox="1"/>
          <p:nvPr userDrawn="1"/>
        </p:nvSpPr>
        <p:spPr>
          <a:xfrm>
            <a:off x="1553028" y="6329672"/>
            <a:ext cx="4982242" cy="230832"/>
          </a:xfrm>
          <a:prstGeom prst="rect">
            <a:avLst/>
          </a:prstGeom>
          <a:noFill/>
        </p:spPr>
        <p:txBody>
          <a:bodyPr wrap="square" rtlCol="0">
            <a:spAutoFit/>
          </a:bodyPr>
          <a:lstStyle/>
          <a:p>
            <a:r>
              <a:rPr kumimoji="1" lang="en-US" altLang="ja-JP" sz="900" dirty="0">
                <a:latin typeface="Meiryo UI" panose="020B0604030504040204" pitchFamily="50" charset="-128"/>
                <a:ea typeface="Meiryo UI" panose="020B0604030504040204" pitchFamily="50" charset="-128"/>
              </a:rPr>
              <a:t>※</a:t>
            </a:r>
            <a:r>
              <a:rPr lang="ja-JP" altLang="en-US" sz="900" dirty="0">
                <a:latin typeface="Meiryo UI" panose="020B0604030504040204" pitchFamily="50" charset="-128"/>
                <a:ea typeface="Meiryo UI" panose="020B0604030504040204" pitchFamily="50" charset="-128"/>
              </a:rPr>
              <a:t>申込受付をせず、当日来場のみも可能ですが、申込みいただくと</a:t>
            </a:r>
            <a:r>
              <a:rPr lang="ja-JP" altLang="en-US" sz="900" dirty="0" smtClean="0">
                <a:latin typeface="Meiryo UI" panose="020B0604030504040204" pitchFamily="50" charset="-128"/>
                <a:ea typeface="Meiryo UI" panose="020B0604030504040204" pitchFamily="50" charset="-128"/>
              </a:rPr>
              <a:t>来場者数の予想</a:t>
            </a:r>
            <a:r>
              <a:rPr lang="ja-JP" altLang="en-US" sz="900" dirty="0">
                <a:latin typeface="Meiryo UI" panose="020B0604030504040204" pitchFamily="50" charset="-128"/>
                <a:ea typeface="Meiryo UI" panose="020B0604030504040204" pitchFamily="50" charset="-128"/>
              </a:rPr>
              <a:t>を立てやすくなります。</a:t>
            </a:r>
            <a:endParaRPr kumimoji="1" lang="ja-JP" altLang="en-US" sz="900" dirty="0">
              <a:latin typeface="Meiryo UI" panose="020B0604030504040204" pitchFamily="50" charset="-128"/>
              <a:ea typeface="Meiryo UI" panose="020B0604030504040204" pitchFamily="50" charset="-128"/>
            </a:endParaRPr>
          </a:p>
        </p:txBody>
      </p:sp>
      <p:sp>
        <p:nvSpPr>
          <p:cNvPr id="25" name="テキスト ボックス 24"/>
          <p:cNvSpPr txBox="1"/>
          <p:nvPr userDrawn="1"/>
        </p:nvSpPr>
        <p:spPr>
          <a:xfrm>
            <a:off x="478814" y="3431611"/>
            <a:ext cx="1123497" cy="646331"/>
          </a:xfrm>
          <a:prstGeom prst="rect">
            <a:avLst/>
          </a:prstGeom>
          <a:noFill/>
        </p:spPr>
        <p:txBody>
          <a:bodyPr wrap="square" rtlCol="0">
            <a:spAutoFit/>
          </a:bodyPr>
          <a:lstStyle/>
          <a:p>
            <a:r>
              <a:rPr kumimoji="1" lang="en-US" altLang="ja-JP" sz="900" dirty="0">
                <a:solidFill>
                  <a:schemeClr val="bg1"/>
                </a:solidFill>
                <a:latin typeface="Meiryo UI" panose="020B0604030504040204" pitchFamily="50" charset="-128"/>
                <a:ea typeface="Meiryo UI" panose="020B0604030504040204" pitchFamily="50" charset="-128"/>
              </a:rPr>
              <a:t>※</a:t>
            </a:r>
            <a:r>
              <a:rPr lang="ja-JP" altLang="en-US" sz="900" dirty="0">
                <a:solidFill>
                  <a:schemeClr val="bg1"/>
                </a:solidFill>
                <a:latin typeface="Meiryo UI" panose="020B0604030504040204" pitchFamily="50" charset="-128"/>
                <a:ea typeface="Meiryo UI" panose="020B0604030504040204" pitchFamily="50" charset="-128"/>
              </a:rPr>
              <a:t>申込受付の</a:t>
            </a:r>
            <a:endParaRPr lang="en-US" altLang="ja-JP" sz="900" dirty="0">
              <a:solidFill>
                <a:schemeClr val="bg1"/>
              </a:solidFill>
              <a:latin typeface="Meiryo UI" panose="020B0604030504040204" pitchFamily="50" charset="-128"/>
              <a:ea typeface="Meiryo UI" panose="020B0604030504040204" pitchFamily="50" charset="-128"/>
            </a:endParaRPr>
          </a:p>
          <a:p>
            <a:r>
              <a:rPr kumimoji="1" lang="ja-JP" altLang="en-US" sz="900" dirty="0">
                <a:solidFill>
                  <a:schemeClr val="bg1"/>
                </a:solidFill>
                <a:latin typeface="Meiryo UI" panose="020B0604030504040204" pitchFamily="50" charset="-128"/>
                <a:ea typeface="Meiryo UI" panose="020B0604030504040204" pitchFamily="50" charset="-128"/>
              </a:rPr>
              <a:t>　有無で雛形が</a:t>
            </a:r>
            <a:endParaRPr kumimoji="1" lang="en-US" altLang="ja-JP" sz="900" dirty="0">
              <a:solidFill>
                <a:schemeClr val="bg1"/>
              </a:solidFill>
              <a:latin typeface="Meiryo UI" panose="020B0604030504040204" pitchFamily="50" charset="-128"/>
              <a:ea typeface="Meiryo UI" panose="020B0604030504040204" pitchFamily="50" charset="-128"/>
            </a:endParaRPr>
          </a:p>
          <a:p>
            <a:r>
              <a:rPr lang="ja-JP" altLang="en-US" sz="900" dirty="0">
                <a:solidFill>
                  <a:schemeClr val="bg1"/>
                </a:solidFill>
                <a:latin typeface="Meiryo UI" panose="020B0604030504040204" pitchFamily="50" charset="-128"/>
                <a:ea typeface="Meiryo UI" panose="020B0604030504040204" pitchFamily="50" charset="-128"/>
              </a:rPr>
              <a:t>　違います。</a:t>
            </a:r>
            <a:endParaRPr lang="en-US" altLang="ja-JP" sz="900" dirty="0">
              <a:solidFill>
                <a:schemeClr val="bg1"/>
              </a:solidFill>
              <a:latin typeface="Meiryo UI" panose="020B0604030504040204" pitchFamily="50" charset="-128"/>
              <a:ea typeface="Meiryo UI" panose="020B0604030504040204" pitchFamily="50" charset="-128"/>
            </a:endParaRPr>
          </a:p>
          <a:p>
            <a:r>
              <a:rPr kumimoji="1" lang="ja-JP" altLang="en-US" sz="900" dirty="0">
                <a:solidFill>
                  <a:schemeClr val="bg1"/>
                </a:solidFill>
                <a:latin typeface="Meiryo UI" panose="020B0604030504040204" pitchFamily="50" charset="-128"/>
                <a:ea typeface="Meiryo UI" panose="020B0604030504040204" pitchFamily="50" charset="-128"/>
              </a:rPr>
              <a:t>　ご注意ください。</a:t>
            </a:r>
          </a:p>
        </p:txBody>
      </p:sp>
      <p:sp>
        <p:nvSpPr>
          <p:cNvPr id="27" name="テキスト ボックス 26"/>
          <p:cNvSpPr txBox="1"/>
          <p:nvPr userDrawn="1"/>
        </p:nvSpPr>
        <p:spPr>
          <a:xfrm>
            <a:off x="1553026" y="7107690"/>
            <a:ext cx="1218747"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問合</a:t>
            </a:r>
            <a:r>
              <a:rPr kumimoji="1" lang="en-US" altLang="ja-JP" sz="900" dirty="0" smtClean="0">
                <a:latin typeface="Meiryo UI" panose="020B0604030504040204" pitchFamily="50" charset="-128"/>
                <a:ea typeface="Meiryo UI" panose="020B0604030504040204" pitchFamily="50" charset="-128"/>
              </a:rPr>
              <a:t>TEL</a:t>
            </a:r>
            <a:r>
              <a:rPr kumimoji="1" lang="ja-JP" altLang="en-US" sz="900" dirty="0">
                <a:latin typeface="Meiryo UI" panose="020B0604030504040204" pitchFamily="50" charset="-128"/>
                <a:ea typeface="Meiryo UI" panose="020B0604030504040204" pitchFamily="50" charset="-128"/>
              </a:rPr>
              <a:t>：</a:t>
            </a:r>
          </a:p>
        </p:txBody>
      </p:sp>
      <p:sp>
        <p:nvSpPr>
          <p:cNvPr id="28" name="テキスト ボックス 27"/>
          <p:cNvSpPr txBox="1"/>
          <p:nvPr userDrawn="1"/>
        </p:nvSpPr>
        <p:spPr>
          <a:xfrm>
            <a:off x="1553026" y="7376998"/>
            <a:ext cx="1218747"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申込</a:t>
            </a:r>
            <a:r>
              <a:rPr kumimoji="1" lang="en-US" altLang="ja-JP" sz="900" dirty="0" smtClean="0">
                <a:latin typeface="Meiryo UI" panose="020B0604030504040204" pitchFamily="50" charset="-128"/>
                <a:ea typeface="Meiryo UI" panose="020B0604030504040204" pitchFamily="50" charset="-128"/>
              </a:rPr>
              <a:t>FAX</a:t>
            </a:r>
            <a:r>
              <a:rPr kumimoji="1" lang="ja-JP" altLang="en-US" sz="900" dirty="0">
                <a:latin typeface="Meiryo UI" panose="020B0604030504040204" pitchFamily="50" charset="-128"/>
                <a:ea typeface="Meiryo UI" panose="020B0604030504040204" pitchFamily="50" charset="-128"/>
              </a:rPr>
              <a:t>：</a:t>
            </a:r>
          </a:p>
        </p:txBody>
      </p:sp>
      <p:sp>
        <p:nvSpPr>
          <p:cNvPr id="29" name="テキスト ボックス 28"/>
          <p:cNvSpPr txBox="1"/>
          <p:nvPr userDrawn="1"/>
        </p:nvSpPr>
        <p:spPr>
          <a:xfrm>
            <a:off x="1553026" y="7614826"/>
            <a:ext cx="1218747"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申込</a:t>
            </a:r>
            <a:r>
              <a:rPr kumimoji="1" lang="en-US" altLang="ja-JP" sz="900" dirty="0" smtClean="0">
                <a:latin typeface="Meiryo UI" panose="020B0604030504040204" pitchFamily="50" charset="-128"/>
                <a:ea typeface="Meiryo UI" panose="020B0604030504040204" pitchFamily="50" charset="-128"/>
              </a:rPr>
              <a:t>Mail</a:t>
            </a:r>
            <a:r>
              <a:rPr kumimoji="1" lang="ja-JP" altLang="en-US" sz="900" dirty="0">
                <a:latin typeface="Meiryo UI" panose="020B0604030504040204" pitchFamily="50" charset="-128"/>
                <a:ea typeface="Meiryo UI" panose="020B0604030504040204" pitchFamily="50" charset="-128"/>
              </a:rPr>
              <a:t>：</a:t>
            </a:r>
          </a:p>
        </p:txBody>
      </p:sp>
      <p:sp>
        <p:nvSpPr>
          <p:cNvPr id="30" name="テキスト ボックス 29"/>
          <p:cNvSpPr txBox="1"/>
          <p:nvPr userDrawn="1"/>
        </p:nvSpPr>
        <p:spPr>
          <a:xfrm>
            <a:off x="1553026" y="7917486"/>
            <a:ext cx="1847399"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開設</a:t>
            </a:r>
            <a:r>
              <a:rPr kumimoji="1" lang="ja-JP" altLang="en-US" sz="900" dirty="0">
                <a:latin typeface="Meiryo UI" panose="020B0604030504040204" pitchFamily="50" charset="-128"/>
                <a:ea typeface="Meiryo UI" panose="020B0604030504040204" pitchFamily="50" charset="-128"/>
              </a:rPr>
              <a:t>期間及び時間：</a:t>
            </a:r>
          </a:p>
        </p:txBody>
      </p:sp>
      <p:sp>
        <p:nvSpPr>
          <p:cNvPr id="31" name="テキスト ボックス 30"/>
          <p:cNvSpPr txBox="1"/>
          <p:nvPr userDrawn="1"/>
        </p:nvSpPr>
        <p:spPr>
          <a:xfrm>
            <a:off x="1553026" y="8142407"/>
            <a:ext cx="1847399"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担当者</a:t>
            </a:r>
            <a:r>
              <a:rPr kumimoji="1" lang="ja-JP" altLang="en-US" sz="900" dirty="0">
                <a:latin typeface="Meiryo UI" panose="020B0604030504040204" pitchFamily="50" charset="-128"/>
                <a:ea typeface="Meiryo UI" panose="020B0604030504040204" pitchFamily="50" charset="-128"/>
              </a:rPr>
              <a:t>：</a:t>
            </a:r>
          </a:p>
        </p:txBody>
      </p:sp>
      <p:sp>
        <p:nvSpPr>
          <p:cNvPr id="32" name="テキスト ボックス 31"/>
          <p:cNvSpPr txBox="1"/>
          <p:nvPr userDrawn="1"/>
        </p:nvSpPr>
        <p:spPr>
          <a:xfrm>
            <a:off x="1553028" y="8474126"/>
            <a:ext cx="1025072"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申込締切期日</a:t>
            </a:r>
          </a:p>
        </p:txBody>
      </p:sp>
      <p:sp>
        <p:nvSpPr>
          <p:cNvPr id="33" name="正方形/長方形 32"/>
          <p:cNvSpPr/>
          <p:nvPr userDrawn="1"/>
        </p:nvSpPr>
        <p:spPr>
          <a:xfrm>
            <a:off x="255492" y="4893755"/>
            <a:ext cx="1297535" cy="10925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その他の告知</a:t>
            </a:r>
          </a:p>
        </p:txBody>
      </p:sp>
      <p:sp>
        <p:nvSpPr>
          <p:cNvPr id="34" name="正方形/長方形 33"/>
          <p:cNvSpPr/>
          <p:nvPr userDrawn="1"/>
        </p:nvSpPr>
        <p:spPr>
          <a:xfrm>
            <a:off x="255492" y="4888127"/>
            <a:ext cx="6279777" cy="109885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p:cNvSpPr/>
          <p:nvPr userDrawn="1"/>
        </p:nvSpPr>
        <p:spPr>
          <a:xfrm>
            <a:off x="255493" y="8965692"/>
            <a:ext cx="1297535" cy="55436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latin typeface="Meiryo UI" panose="020B0604030504040204" pitchFamily="50" charset="-128"/>
                <a:ea typeface="Meiryo UI" panose="020B0604030504040204" pitchFamily="50" charset="-128"/>
              </a:rPr>
              <a:t>進行台本</a:t>
            </a:r>
            <a:endParaRPr lang="en-US" altLang="ja-JP" sz="1200" b="1" dirty="0">
              <a:latin typeface="Meiryo UI" panose="020B0604030504040204" pitchFamily="50" charset="-128"/>
              <a:ea typeface="Meiryo UI" panose="020B0604030504040204" pitchFamily="50" charset="-128"/>
            </a:endParaRPr>
          </a:p>
          <a:p>
            <a:pPr algn="ctr"/>
            <a:r>
              <a:rPr lang="ja-JP" altLang="en-US" sz="1200" b="1" dirty="0">
                <a:latin typeface="Meiryo UI" panose="020B0604030504040204" pitchFamily="50" charset="-128"/>
                <a:ea typeface="Meiryo UI" panose="020B0604030504040204" pitchFamily="50" charset="-128"/>
              </a:rPr>
              <a:t>（雛形有り）</a:t>
            </a:r>
            <a:endParaRPr kumimoji="1" lang="ja-JP" altLang="en-US" sz="1200" b="1" dirty="0">
              <a:latin typeface="Meiryo UI" panose="020B0604030504040204" pitchFamily="50" charset="-128"/>
              <a:ea typeface="Meiryo UI" panose="020B0604030504040204" pitchFamily="50" charset="-128"/>
            </a:endParaRPr>
          </a:p>
        </p:txBody>
      </p:sp>
      <p:sp>
        <p:nvSpPr>
          <p:cNvPr id="36" name="正方形/長方形 35"/>
          <p:cNvSpPr/>
          <p:nvPr userDrawn="1"/>
        </p:nvSpPr>
        <p:spPr>
          <a:xfrm>
            <a:off x="255493" y="8965693"/>
            <a:ext cx="6279777" cy="554364"/>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p:cNvSpPr txBox="1"/>
          <p:nvPr userDrawn="1"/>
        </p:nvSpPr>
        <p:spPr>
          <a:xfrm>
            <a:off x="1553028" y="9006466"/>
            <a:ext cx="8001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編集者</a:t>
            </a:r>
          </a:p>
        </p:txBody>
      </p:sp>
      <p:sp>
        <p:nvSpPr>
          <p:cNvPr id="38" name="正方形/長方形 37"/>
          <p:cNvSpPr/>
          <p:nvPr userDrawn="1"/>
        </p:nvSpPr>
        <p:spPr>
          <a:xfrm>
            <a:off x="255493" y="725921"/>
            <a:ext cx="1297535" cy="91743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latin typeface="Meiryo UI" panose="020B0604030504040204" pitchFamily="50" charset="-128"/>
                <a:ea typeface="Meiryo UI" panose="020B0604030504040204" pitchFamily="50" charset="-128"/>
              </a:rPr>
              <a:t>運営責任者</a:t>
            </a:r>
            <a:endParaRPr kumimoji="1" lang="ja-JP" altLang="en-US" sz="1200" b="1" dirty="0">
              <a:latin typeface="Meiryo UI" panose="020B0604030504040204" pitchFamily="50" charset="-128"/>
              <a:ea typeface="Meiryo UI" panose="020B0604030504040204" pitchFamily="50" charset="-128"/>
            </a:endParaRPr>
          </a:p>
        </p:txBody>
      </p:sp>
      <p:sp>
        <p:nvSpPr>
          <p:cNvPr id="39" name="正方形/長方形 38"/>
          <p:cNvSpPr/>
          <p:nvPr userDrawn="1"/>
        </p:nvSpPr>
        <p:spPr>
          <a:xfrm>
            <a:off x="255493" y="725922"/>
            <a:ext cx="6279777" cy="917434"/>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p:cNvSpPr txBox="1"/>
          <p:nvPr userDrawn="1"/>
        </p:nvSpPr>
        <p:spPr>
          <a:xfrm>
            <a:off x="1553028" y="766695"/>
            <a:ext cx="8001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氏名：</a:t>
            </a:r>
          </a:p>
        </p:txBody>
      </p:sp>
      <p:sp>
        <p:nvSpPr>
          <p:cNvPr id="41" name="テキスト ボックス 40"/>
          <p:cNvSpPr txBox="1"/>
          <p:nvPr userDrawn="1"/>
        </p:nvSpPr>
        <p:spPr>
          <a:xfrm>
            <a:off x="1553028" y="1003821"/>
            <a:ext cx="8001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所属：</a:t>
            </a:r>
          </a:p>
        </p:txBody>
      </p:sp>
      <p:sp>
        <p:nvSpPr>
          <p:cNvPr id="42" name="テキスト ボックス 41"/>
          <p:cNvSpPr txBox="1"/>
          <p:nvPr userDrawn="1"/>
        </p:nvSpPr>
        <p:spPr>
          <a:xfrm>
            <a:off x="1553028" y="1264836"/>
            <a:ext cx="8001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連絡先：</a:t>
            </a:r>
          </a:p>
        </p:txBody>
      </p:sp>
      <p:sp>
        <p:nvSpPr>
          <p:cNvPr id="3" name="正方形/長方形 2"/>
          <p:cNvSpPr/>
          <p:nvPr userDrawn="1"/>
        </p:nvSpPr>
        <p:spPr>
          <a:xfrm>
            <a:off x="1594061" y="4987128"/>
            <a:ext cx="4843938" cy="964367"/>
          </a:xfrm>
          <a:prstGeom prst="rect">
            <a:avLst/>
          </a:prstGeom>
        </p:spPr>
        <p:txBody>
          <a:bodyPr wrap="square">
            <a:spAutoFit/>
          </a:bodyPr>
          <a:lstStyle/>
          <a:p>
            <a:pPr>
              <a:spcBef>
                <a:spcPts val="200"/>
              </a:spcBef>
            </a:pPr>
            <a:r>
              <a:rPr lang="ja-JP" altLang="en-US" sz="1000" dirty="0" smtClean="0">
                <a:latin typeface="Meiryo UI" panose="020B0604030504040204" pitchFamily="50" charset="-128"/>
                <a:ea typeface="Meiryo UI" panose="020B0604030504040204" pitchFamily="50" charset="-128"/>
              </a:rPr>
              <a:t>□メーリングリスト</a:t>
            </a:r>
          </a:p>
          <a:p>
            <a:pPr>
              <a:spcBef>
                <a:spcPts val="200"/>
              </a:spcBef>
            </a:pPr>
            <a:r>
              <a:rPr lang="ja-JP" altLang="en-US" sz="1000" dirty="0" smtClean="0">
                <a:latin typeface="Meiryo UI" panose="020B0604030504040204" pitchFamily="50" charset="-128"/>
                <a:ea typeface="Meiryo UI" panose="020B0604030504040204" pitchFamily="50" charset="-128"/>
              </a:rPr>
              <a:t>□Facebook</a:t>
            </a:r>
          </a:p>
          <a:p>
            <a:pPr>
              <a:spcBef>
                <a:spcPts val="200"/>
              </a:spcBef>
            </a:pPr>
            <a:r>
              <a:rPr lang="ja-JP" altLang="en-US" sz="1000" dirty="0" smtClean="0">
                <a:latin typeface="Meiryo UI" panose="020B0604030504040204" pitchFamily="50" charset="-128"/>
                <a:ea typeface="Meiryo UI" panose="020B0604030504040204" pitchFamily="50" charset="-128"/>
              </a:rPr>
              <a:t>□Twitter</a:t>
            </a:r>
            <a:endParaRPr lang="en-US" altLang="ja-JP" sz="1000" dirty="0" smtClean="0">
              <a:latin typeface="Meiryo UI" panose="020B0604030504040204" pitchFamily="50" charset="-128"/>
              <a:ea typeface="Meiryo UI" panose="020B0604030504040204" pitchFamily="50" charset="-128"/>
            </a:endParaRPr>
          </a:p>
          <a:p>
            <a:pPr>
              <a:spcBef>
                <a:spcPts val="200"/>
              </a:spcBef>
            </a:pPr>
            <a:r>
              <a:rPr lang="ja-JP" altLang="en-US" sz="1000" dirty="0" smtClean="0">
                <a:latin typeface="Meiryo UI" panose="020B0604030504040204" pitchFamily="50" charset="-128"/>
                <a:ea typeface="Meiryo UI" panose="020B0604030504040204" pitchFamily="50" charset="-128"/>
              </a:rPr>
              <a:t>□その他</a:t>
            </a:r>
            <a:endParaRPr lang="en-US" altLang="ja-JP" sz="1000" dirty="0" smtClean="0">
              <a:latin typeface="Meiryo UI" panose="020B0604030504040204" pitchFamily="50" charset="-128"/>
              <a:ea typeface="Meiryo UI" panose="020B0604030504040204" pitchFamily="50" charset="-128"/>
            </a:endParaRPr>
          </a:p>
          <a:p>
            <a:pPr>
              <a:spcBef>
                <a:spcPts val="200"/>
              </a:spcBef>
            </a:pPr>
            <a:r>
              <a:rPr lang="ja-JP" altLang="en-US" sz="1000" dirty="0" smtClean="0">
                <a:latin typeface="Meiryo UI" panose="020B0604030504040204" pitchFamily="50" charset="-128"/>
                <a:ea typeface="Meiryo UI" panose="020B0604030504040204" pitchFamily="50" charset="-128"/>
              </a:rPr>
              <a:t>（　　　　　　　　　　　　　　　　　　　　　　　　　　　　　　　　　　　　　　　　　　　　　　　　　　）</a:t>
            </a:r>
            <a:endParaRPr lang="ja-JP" altLang="en-US" sz="1000" dirty="0">
              <a:latin typeface="Meiryo UI" panose="020B0604030504040204" pitchFamily="50" charset="-128"/>
              <a:ea typeface="Meiryo UI" panose="020B0604030504040204" pitchFamily="50" charset="-128"/>
            </a:endParaRPr>
          </a:p>
        </p:txBody>
      </p:sp>
      <p:cxnSp>
        <p:nvCxnSpPr>
          <p:cNvPr id="43" name="直線コネクタ 42"/>
          <p:cNvCxnSpPr/>
          <p:nvPr userDrawn="1"/>
        </p:nvCxnSpPr>
        <p:spPr>
          <a:xfrm flipV="1">
            <a:off x="3899297" y="1714768"/>
            <a:ext cx="0" cy="4578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userDrawn="1"/>
        </p:nvCxnSpPr>
        <p:spPr>
          <a:xfrm>
            <a:off x="1176426" y="3016637"/>
            <a:ext cx="5363885" cy="15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9" name="テキスト ボックス 48"/>
          <p:cNvSpPr txBox="1"/>
          <p:nvPr userDrawn="1"/>
        </p:nvSpPr>
        <p:spPr>
          <a:xfrm>
            <a:off x="1542957" y="3021790"/>
            <a:ext cx="1896873"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チラシ（データ）送付先</a:t>
            </a:r>
            <a:endParaRPr kumimoji="1" lang="ja-JP" altLang="en-US" sz="900" dirty="0">
              <a:latin typeface="Meiryo UI" panose="020B0604030504040204" pitchFamily="50" charset="-128"/>
              <a:ea typeface="Meiryo UI" panose="020B0604030504040204" pitchFamily="50" charset="-128"/>
            </a:endParaRPr>
          </a:p>
        </p:txBody>
      </p:sp>
      <p:cxnSp>
        <p:nvCxnSpPr>
          <p:cNvPr id="51" name="直線コネクタ 50"/>
          <p:cNvCxnSpPr/>
          <p:nvPr userDrawn="1"/>
        </p:nvCxnSpPr>
        <p:spPr>
          <a:xfrm>
            <a:off x="1176426" y="3599604"/>
            <a:ext cx="5363885" cy="15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2" name="テキスト ボックス 51"/>
          <p:cNvSpPr txBox="1"/>
          <p:nvPr userDrawn="1"/>
        </p:nvSpPr>
        <p:spPr>
          <a:xfrm>
            <a:off x="1542957" y="3604757"/>
            <a:ext cx="1896873"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チラシ（</a:t>
            </a:r>
            <a:r>
              <a:rPr kumimoji="1" lang="en-US" altLang="ja-JP" sz="900" dirty="0" smtClean="0">
                <a:latin typeface="Meiryo UI" panose="020B0604030504040204" pitchFamily="50" charset="-128"/>
                <a:ea typeface="Meiryo UI" panose="020B0604030504040204" pitchFamily="50" charset="-128"/>
              </a:rPr>
              <a:t>FAX</a:t>
            </a:r>
            <a:r>
              <a:rPr kumimoji="1" lang="ja-JP" altLang="en-US" sz="900" dirty="0" smtClean="0">
                <a:latin typeface="Meiryo UI" panose="020B0604030504040204" pitchFamily="50" charset="-128"/>
                <a:ea typeface="Meiryo UI" panose="020B0604030504040204" pitchFamily="50" charset="-128"/>
              </a:rPr>
              <a:t>）送付先</a:t>
            </a:r>
            <a:endParaRPr kumimoji="1" lang="ja-JP" altLang="en-US" sz="900" dirty="0">
              <a:latin typeface="Meiryo UI" panose="020B0604030504040204" pitchFamily="50" charset="-128"/>
              <a:ea typeface="Meiryo UI" panose="020B0604030504040204" pitchFamily="50" charset="-128"/>
            </a:endParaRPr>
          </a:p>
        </p:txBody>
      </p:sp>
      <p:cxnSp>
        <p:nvCxnSpPr>
          <p:cNvPr id="53" name="直線コネクタ 52"/>
          <p:cNvCxnSpPr/>
          <p:nvPr userDrawn="1"/>
        </p:nvCxnSpPr>
        <p:spPr>
          <a:xfrm>
            <a:off x="1176426" y="4145701"/>
            <a:ext cx="5363885" cy="15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4" name="テキスト ボックス 53"/>
          <p:cNvSpPr txBox="1"/>
          <p:nvPr userDrawn="1"/>
        </p:nvSpPr>
        <p:spPr>
          <a:xfrm>
            <a:off x="1542957" y="4150854"/>
            <a:ext cx="4939492" cy="230832"/>
          </a:xfrm>
          <a:prstGeom prst="rect">
            <a:avLst/>
          </a:prstGeom>
          <a:noFill/>
        </p:spPr>
        <p:txBody>
          <a:bodyPr wrap="square" rtlCol="0">
            <a:spAutoFit/>
          </a:bodyPr>
          <a:lstStyle/>
          <a:p>
            <a:pPr>
              <a:spcBef>
                <a:spcPts val="200"/>
              </a:spcBef>
            </a:pPr>
            <a:r>
              <a:rPr lang="ja-JP" altLang="en-US" sz="900" dirty="0" smtClean="0">
                <a:latin typeface="Meiryo UI" panose="020B0604030504040204" pitchFamily="50" charset="-128"/>
                <a:ea typeface="Meiryo UI" panose="020B0604030504040204" pitchFamily="50" charset="-128"/>
              </a:rPr>
              <a:t>施設へのポスター・貼り紙送付</a:t>
            </a:r>
            <a:r>
              <a:rPr lang="en-US" altLang="ja-JP" sz="900" dirty="0" smtClean="0">
                <a:latin typeface="Meiryo UI" panose="020B0604030504040204" pitchFamily="50" charset="-128"/>
                <a:ea typeface="Meiryo UI" panose="020B0604030504040204" pitchFamily="50" charset="-128"/>
              </a:rPr>
              <a:t>/</a:t>
            </a:r>
            <a:r>
              <a:rPr lang="ja-JP" altLang="en-US" sz="900" dirty="0" smtClean="0">
                <a:latin typeface="Meiryo UI" panose="020B0604030504040204" pitchFamily="50" charset="-128"/>
                <a:ea typeface="Meiryo UI" panose="020B0604030504040204" pitchFamily="50" charset="-128"/>
              </a:rPr>
              <a:t>依頼先（チラシ表面を</a:t>
            </a:r>
            <a:r>
              <a:rPr lang="en-US" altLang="ja-JP" sz="900" dirty="0" smtClean="0">
                <a:latin typeface="Meiryo UI" panose="020B0604030504040204" pitchFamily="50" charset="-128"/>
                <a:ea typeface="Meiryo UI" panose="020B0604030504040204" pitchFamily="50" charset="-128"/>
              </a:rPr>
              <a:t>A3</a:t>
            </a:r>
            <a:r>
              <a:rPr lang="ja-JP" altLang="en-US" sz="900" dirty="0" smtClean="0">
                <a:latin typeface="Meiryo UI" panose="020B0604030504040204" pitchFamily="50" charset="-128"/>
                <a:ea typeface="Meiryo UI" panose="020B0604030504040204" pitchFamily="50" charset="-128"/>
              </a:rPr>
              <a:t>以上に拡大してご利用ください）</a:t>
            </a:r>
            <a:endParaRPr lang="en-US" altLang="ja-JP" sz="900" dirty="0" smtClean="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411087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A537BA8-7433-4742-AD79-84EE6D252BE8}" type="datetime1">
              <a:rPr kumimoji="1" lang="ja-JP" altLang="en-US" smtClean="0"/>
              <a:t>2020/4/23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B056365-49AB-4786-B568-95B01587D280}" type="slidenum">
              <a:rPr kumimoji="1" lang="ja-JP" altLang="en-US" smtClean="0"/>
              <a:t>‹#›</a:t>
            </a:fld>
            <a:endParaRPr kumimoji="1" lang="ja-JP" altLang="en-US"/>
          </a:p>
        </p:txBody>
      </p:sp>
      <p:graphicFrame>
        <p:nvGraphicFramePr>
          <p:cNvPr id="3" name="表 2"/>
          <p:cNvGraphicFramePr>
            <a:graphicFrameLocks noGrp="1"/>
          </p:cNvGraphicFramePr>
          <p:nvPr userDrawn="1">
            <p:extLst>
              <p:ext uri="{D42A27DB-BD31-4B8C-83A1-F6EECF244321}">
                <p14:modId xmlns:p14="http://schemas.microsoft.com/office/powerpoint/2010/main" val="1033499309"/>
              </p:ext>
            </p:extLst>
          </p:nvPr>
        </p:nvGraphicFramePr>
        <p:xfrm>
          <a:off x="257572" y="674857"/>
          <a:ext cx="6364248" cy="8715886"/>
        </p:xfrm>
        <a:graphic>
          <a:graphicData uri="http://schemas.openxmlformats.org/drawingml/2006/table">
            <a:tbl>
              <a:tblPr/>
              <a:tblGrid>
                <a:gridCol w="825534">
                  <a:extLst>
                    <a:ext uri="{9D8B030D-6E8A-4147-A177-3AD203B41FA5}">
                      <a16:colId xmlns:a16="http://schemas.microsoft.com/office/drawing/2014/main" val="20000"/>
                    </a:ext>
                  </a:extLst>
                </a:gridCol>
                <a:gridCol w="969217">
                  <a:extLst>
                    <a:ext uri="{9D8B030D-6E8A-4147-A177-3AD203B41FA5}">
                      <a16:colId xmlns:a16="http://schemas.microsoft.com/office/drawing/2014/main" val="20001"/>
                    </a:ext>
                  </a:extLst>
                </a:gridCol>
                <a:gridCol w="2825415">
                  <a:extLst>
                    <a:ext uri="{9D8B030D-6E8A-4147-A177-3AD203B41FA5}">
                      <a16:colId xmlns:a16="http://schemas.microsoft.com/office/drawing/2014/main" val="20002"/>
                    </a:ext>
                  </a:extLst>
                </a:gridCol>
                <a:gridCol w="616242">
                  <a:extLst>
                    <a:ext uri="{9D8B030D-6E8A-4147-A177-3AD203B41FA5}">
                      <a16:colId xmlns:a16="http://schemas.microsoft.com/office/drawing/2014/main" val="20003"/>
                    </a:ext>
                  </a:extLst>
                </a:gridCol>
                <a:gridCol w="602020">
                  <a:extLst>
                    <a:ext uri="{9D8B030D-6E8A-4147-A177-3AD203B41FA5}">
                      <a16:colId xmlns:a16="http://schemas.microsoft.com/office/drawing/2014/main" val="20004"/>
                    </a:ext>
                  </a:extLst>
                </a:gridCol>
                <a:gridCol w="525820">
                  <a:extLst>
                    <a:ext uri="{9D8B030D-6E8A-4147-A177-3AD203B41FA5}">
                      <a16:colId xmlns:a16="http://schemas.microsoft.com/office/drawing/2014/main" val="20005"/>
                    </a:ext>
                  </a:extLst>
                </a:gridCol>
              </a:tblGrid>
              <a:tr h="348554">
                <a:tc gridSpan="2">
                  <a:txBody>
                    <a:bodyPr/>
                    <a:lstStyle/>
                    <a:p>
                      <a:pPr algn="ct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摘要</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手配者</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手配</a:t>
                      </a:r>
                      <a:br>
                        <a:rPr lang="ja-JP" altLang="en-US" sz="800" b="0" i="0" u="none" strike="noStrike">
                          <a:solidFill>
                            <a:srgbClr val="000000"/>
                          </a:solidFill>
                          <a:effectLst/>
                          <a:latin typeface="Meiryo UI" panose="020B0604030504040204" pitchFamily="50" charset="-128"/>
                          <a:ea typeface="Meiryo UI" panose="020B0604030504040204" pitchFamily="50" charset="-128"/>
                        </a:rPr>
                      </a:br>
                      <a:r>
                        <a:rPr lang="ja-JP" altLang="en-US" sz="800" b="0" i="0" u="none" strike="noStrike">
                          <a:solidFill>
                            <a:srgbClr val="000000"/>
                          </a:solidFill>
                          <a:effectLst/>
                          <a:latin typeface="Meiryo UI" panose="020B0604030504040204" pitchFamily="50" charset="-128"/>
                          <a:ea typeface="Meiryo UI" panose="020B0604030504040204" pitchFamily="50" charset="-128"/>
                        </a:rPr>
                        <a:t>期日</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手配済</a:t>
                      </a:r>
                      <a:br>
                        <a:rPr lang="ja-JP" altLang="en-US" sz="800" b="0" i="0" u="none" strike="noStrike">
                          <a:solidFill>
                            <a:srgbClr val="000000"/>
                          </a:solidFill>
                          <a:effectLst/>
                          <a:latin typeface="Meiryo UI" panose="020B0604030504040204" pitchFamily="50" charset="-128"/>
                          <a:ea typeface="Meiryo UI" panose="020B0604030504040204" pitchFamily="50" charset="-128"/>
                        </a:rPr>
                      </a:br>
                      <a:r>
                        <a:rPr lang="ja-JP" altLang="en-US" sz="800" b="0" i="0" u="none" strike="noStrike">
                          <a:solidFill>
                            <a:srgbClr val="000000"/>
                          </a:solidFill>
                          <a:effectLst/>
                          <a:latin typeface="Meiryo UI" panose="020B0604030504040204" pitchFamily="50" charset="-128"/>
                          <a:ea typeface="Meiryo UI" panose="020B0604030504040204" pitchFamily="50" charset="-128"/>
                        </a:rPr>
                        <a:t>チェック</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13699">
                <a:tc rowSpan="7">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講演会場</a:t>
                      </a:r>
                    </a:p>
                  </a:txBody>
                  <a:tcPr marL="8713" marR="8713" marT="871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会場</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800" b="0" i="0" u="none" strike="noStrike">
                          <a:solidFill>
                            <a:srgbClr val="000000"/>
                          </a:solidFill>
                          <a:effectLst/>
                          <a:latin typeface="Meiryo UI" panose="020B0604030504040204" pitchFamily="50" charset="-128"/>
                          <a:ea typeface="Meiryo UI" panose="020B0604030504040204" pitchFamily="50" charset="-128"/>
                        </a:rPr>
                        <a:t>　借受時間　　　：　　　～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40258">
                <a:tc v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プロジェクターと</a:t>
                      </a:r>
                      <a:br>
                        <a:rPr lang="ja-JP" altLang="en-US" sz="800" b="0" i="0" u="none" strike="noStrike">
                          <a:solidFill>
                            <a:srgbClr val="000000"/>
                          </a:solidFill>
                          <a:effectLst/>
                          <a:latin typeface="Meiryo UI" panose="020B0604030504040204" pitchFamily="50" charset="-128"/>
                          <a:ea typeface="Meiryo UI" panose="020B0604030504040204" pitchFamily="50" charset="-128"/>
                        </a:rPr>
                      </a:br>
                      <a:r>
                        <a:rPr lang="ja-JP" altLang="en-US" sz="800" b="0" i="0" u="none" strike="noStrike">
                          <a:solidFill>
                            <a:srgbClr val="000000"/>
                          </a:solidFill>
                          <a:effectLst/>
                          <a:latin typeface="Meiryo UI" panose="020B0604030504040204" pitchFamily="50" charset="-128"/>
                          <a:ea typeface="Meiryo UI" panose="020B0604030504040204" pitchFamily="50" charset="-128"/>
                        </a:rPr>
                        <a:t>スクリーン</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□会場設置物使用　　</a:t>
                      </a:r>
                      <a:r>
                        <a:rPr lang="en-US" altLang="ja-JP" sz="800" b="0" i="0" u="none" strike="noStrike">
                          <a:solidFill>
                            <a:srgbClr val="000000"/>
                          </a:solidFill>
                          <a:effectLst/>
                          <a:latin typeface="Meiryo UI" panose="020B0604030504040204" pitchFamily="50" charset="-128"/>
                          <a:ea typeface="Meiryo UI" panose="020B0604030504040204" pitchFamily="50" charset="-128"/>
                        </a:rPr>
                        <a:t>/</a:t>
                      </a:r>
                      <a:r>
                        <a:rPr lang="ja-JP" altLang="en-US" sz="800" b="0" i="0" u="none" strike="noStrike">
                          <a:solidFill>
                            <a:srgbClr val="000000"/>
                          </a:solidFill>
                          <a:effectLst/>
                          <a:latin typeface="Meiryo UI" panose="020B0604030504040204" pitchFamily="50" charset="-128"/>
                          <a:ea typeface="Meiryo UI" panose="020B0604030504040204" pitchFamily="50" charset="-128"/>
                        </a:rPr>
                        <a:t>　　□持ち込み</a:t>
                      </a:r>
                      <a:br>
                        <a:rPr lang="ja-JP" altLang="en-US" sz="800" b="0" i="0" u="none" strike="noStrike">
                          <a:solidFill>
                            <a:srgbClr val="000000"/>
                          </a:solidFill>
                          <a:effectLst/>
                          <a:latin typeface="Meiryo UI" panose="020B0604030504040204" pitchFamily="50" charset="-128"/>
                          <a:ea typeface="Meiryo UI" panose="020B0604030504040204" pitchFamily="50" charset="-128"/>
                        </a:rPr>
                      </a:br>
                      <a:r>
                        <a:rPr lang="ja-JP" altLang="en-US" sz="800" b="0" i="0" u="none" strike="noStrike">
                          <a:solidFill>
                            <a:srgbClr val="000000"/>
                          </a:solidFill>
                          <a:effectLst/>
                          <a:latin typeface="Meiryo UI" panose="020B0604030504040204" pitchFamily="50" charset="-128"/>
                          <a:ea typeface="Meiryo UI" panose="020B0604030504040204" pitchFamily="50" charset="-128"/>
                        </a:rPr>
                        <a:t>　□接続のためのケーブル</a:t>
                      </a:r>
                      <a:br>
                        <a:rPr lang="ja-JP" altLang="en-US" sz="800" b="0" i="0" u="none" strike="noStrike">
                          <a:solidFill>
                            <a:srgbClr val="000000"/>
                          </a:solidFill>
                          <a:effectLst/>
                          <a:latin typeface="Meiryo UI" panose="020B0604030504040204" pitchFamily="50" charset="-128"/>
                          <a:ea typeface="Meiryo UI" panose="020B0604030504040204" pitchFamily="50" charset="-128"/>
                        </a:rPr>
                      </a:br>
                      <a:r>
                        <a:rPr lang="ja-JP" altLang="en-US" sz="800" b="0" i="0" u="none" strike="noStrike">
                          <a:solidFill>
                            <a:srgbClr val="000000"/>
                          </a:solidFill>
                          <a:effectLst/>
                          <a:latin typeface="Meiryo UI" panose="020B0604030504040204" pitchFamily="50" charset="-128"/>
                          <a:ea typeface="Meiryo UI" panose="020B0604030504040204" pitchFamily="50" charset="-128"/>
                        </a:rPr>
                        <a:t>（</a:t>
                      </a:r>
                      <a:r>
                        <a:rPr lang="en-US" altLang="ja-JP" sz="800" b="0" i="0" u="none" strike="noStrike">
                          <a:solidFill>
                            <a:srgbClr val="000000"/>
                          </a:solidFill>
                          <a:effectLst/>
                          <a:latin typeface="Meiryo UI" panose="020B0604030504040204" pitchFamily="50" charset="-128"/>
                          <a:ea typeface="Meiryo UI" panose="020B0604030504040204" pitchFamily="50" charset="-128"/>
                        </a:rPr>
                        <a:t>※</a:t>
                      </a:r>
                      <a:r>
                        <a:rPr lang="ja-JP" altLang="en-US" sz="800" b="0" i="0" u="none" strike="noStrike">
                          <a:solidFill>
                            <a:srgbClr val="000000"/>
                          </a:solidFill>
                          <a:effectLst/>
                          <a:latin typeface="Meiryo UI" panose="020B0604030504040204" pitchFamily="50" charset="-128"/>
                          <a:ea typeface="Meiryo UI" panose="020B0604030504040204" pitchFamily="50" charset="-128"/>
                        </a:rPr>
                        <a:t>パソコンとの接続　→□</a:t>
                      </a:r>
                      <a:r>
                        <a:rPr lang="en-US" altLang="ja-JP" sz="800" b="0" i="0" u="none" strike="noStrike">
                          <a:solidFill>
                            <a:srgbClr val="000000"/>
                          </a:solidFill>
                          <a:effectLst/>
                          <a:latin typeface="Meiryo UI" panose="020B0604030504040204" pitchFamily="50" charset="-128"/>
                          <a:ea typeface="Meiryo UI" panose="020B0604030504040204" pitchFamily="50" charset="-128"/>
                        </a:rPr>
                        <a:t>D-sub</a:t>
                      </a: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r>
                        <a:rPr lang="en-US" altLang="ja-JP" sz="800" b="0" i="0" u="none" strike="noStrike">
                          <a:solidFill>
                            <a:srgbClr val="000000"/>
                          </a:solidFill>
                          <a:effectLst/>
                          <a:latin typeface="Meiryo UI" panose="020B0604030504040204" pitchFamily="50" charset="-128"/>
                          <a:ea typeface="Meiryo UI" panose="020B0604030504040204" pitchFamily="50" charset="-128"/>
                        </a:rPr>
                        <a:t>HDMI</a:t>
                      </a:r>
                      <a:r>
                        <a:rPr lang="ja-JP" altLang="en-US" sz="800" b="0" i="0" u="none" strike="noStrike">
                          <a:solidFill>
                            <a:srgbClr val="000000"/>
                          </a:solidFill>
                          <a:effectLst/>
                          <a:latin typeface="Meiryo UI" panose="020B0604030504040204" pitchFamily="50" charset="-128"/>
                          <a:ea typeface="Meiryo UI" panose="020B0604030504040204" pitchFamily="50" charset="-128"/>
                        </a:rPr>
                        <a:t>）</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97190">
                <a:tc vMerge="1">
                  <a:txBody>
                    <a:bodyPr/>
                    <a:lstStyle/>
                    <a:p>
                      <a:endParaRPr kumimoji="1" lang="ja-JP" altLang="en-US"/>
                    </a:p>
                  </a:txBody>
                  <a:tcPr/>
                </a:tc>
                <a:tc>
                  <a:txBody>
                    <a:bodyPr/>
                    <a:lstStyle/>
                    <a:p>
                      <a:pPr algn="ctr" fontAlgn="ctr"/>
                      <a:r>
                        <a:rPr lang="en-US" sz="800" b="0" i="0" u="none" strike="noStrike">
                          <a:solidFill>
                            <a:srgbClr val="000000"/>
                          </a:solidFill>
                          <a:effectLst/>
                          <a:latin typeface="Meiryo UI" panose="020B0604030504040204" pitchFamily="50" charset="-128"/>
                          <a:ea typeface="Meiryo UI" panose="020B0604030504040204" pitchFamily="50" charset="-128"/>
                        </a:rPr>
                        <a:t>PC</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800" b="0" i="0" u="none" strike="noStrike" dirty="0" smtClean="0">
                          <a:solidFill>
                            <a:srgbClr val="000000"/>
                          </a:solidFill>
                          <a:effectLst/>
                          <a:latin typeface="Meiryo UI" panose="020B0604030504040204" pitchFamily="50" charset="-128"/>
                          <a:ea typeface="Meiryo UI" panose="020B0604030504040204" pitchFamily="50" charset="-128"/>
                        </a:rPr>
                        <a:t>□＜緩和ケア普及啓発ツールセットスライド＞データ</a:t>
                      </a: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r>
                      <a:br>
                        <a:rPr lang="ja-JP" altLang="en-US" sz="8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□その他データ（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97190">
                <a:tc v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電源</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□プロジェクター用（</a:t>
                      </a:r>
                      <a:r>
                        <a:rPr lang="en-US" altLang="ja-JP" sz="8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必要に応じて</a:t>
                      </a:r>
                      <a:r>
                        <a:rPr lang="ja-JP" altLang="en-US" sz="800" b="0" i="0" u="none" strike="noStrike" dirty="0" smtClean="0">
                          <a:solidFill>
                            <a:srgbClr val="000000"/>
                          </a:solidFill>
                          <a:effectLst/>
                          <a:latin typeface="Meiryo UI" panose="020B0604030504040204" pitchFamily="50" charset="-128"/>
                          <a:ea typeface="Meiryo UI" panose="020B0604030504040204" pitchFamily="50" charset="-128"/>
                        </a:rPr>
                        <a:t>延長コード）</a:t>
                      </a: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r>
                      <a:br>
                        <a:rPr lang="ja-JP" altLang="en-US" sz="8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r>
                        <a:rPr lang="en-US" altLang="ja-JP" sz="800" b="0" i="0" u="none" strike="noStrike" dirty="0">
                          <a:solidFill>
                            <a:srgbClr val="000000"/>
                          </a:solidFill>
                          <a:effectLst/>
                          <a:latin typeface="Meiryo UI" panose="020B0604030504040204" pitchFamily="50" charset="-128"/>
                          <a:ea typeface="Meiryo UI" panose="020B0604030504040204" pitchFamily="50" charset="-128"/>
                        </a:rPr>
                        <a:t>PC</a:t>
                      </a: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用（</a:t>
                      </a:r>
                      <a:r>
                        <a:rPr lang="en-US" altLang="ja-JP" sz="8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必要に</a:t>
                      </a:r>
                      <a:r>
                        <a:rPr lang="ja-JP" altLang="en-US" sz="800" b="0" i="0" u="none" strike="noStrike" dirty="0" smtClean="0">
                          <a:solidFill>
                            <a:srgbClr val="000000"/>
                          </a:solidFill>
                          <a:effectLst/>
                          <a:latin typeface="Meiryo UI" panose="020B0604030504040204" pitchFamily="50" charset="-128"/>
                          <a:ea typeface="Meiryo UI" panose="020B0604030504040204" pitchFamily="50" charset="-128"/>
                        </a:rPr>
                        <a:t>応じて延長コード）</a:t>
                      </a: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97190">
                <a:tc v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マイク設備</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□有線マイク合計（　　　　　　）本</a:t>
                      </a:r>
                      <a:br>
                        <a:rPr lang="ja-JP" altLang="en-US" sz="800" b="0" i="0" u="none" strike="noStrike">
                          <a:solidFill>
                            <a:srgbClr val="000000"/>
                          </a:solidFill>
                          <a:effectLst/>
                          <a:latin typeface="Meiryo UI" panose="020B0604030504040204" pitchFamily="50" charset="-128"/>
                          <a:ea typeface="Meiryo UI" panose="020B0604030504040204" pitchFamily="50" charset="-128"/>
                        </a:rPr>
                      </a:br>
                      <a:r>
                        <a:rPr lang="ja-JP" altLang="en-US" sz="800" b="0" i="0" u="none" strike="noStrike">
                          <a:solidFill>
                            <a:srgbClr val="000000"/>
                          </a:solidFill>
                          <a:effectLst/>
                          <a:latin typeface="Meiryo UI" panose="020B0604030504040204" pitchFamily="50" charset="-128"/>
                          <a:ea typeface="Meiryo UI" panose="020B0604030504040204" pitchFamily="50" charset="-128"/>
                        </a:rPr>
                        <a:t>　□ワイヤレスマイク（　　　　　　）本　</a:t>
                      </a:r>
                      <a:r>
                        <a:rPr lang="en-US" altLang="ja-JP" sz="800" b="0" i="0" u="none" strike="noStrike">
                          <a:solidFill>
                            <a:srgbClr val="000000"/>
                          </a:solidFill>
                          <a:effectLst/>
                          <a:latin typeface="Meiryo UI" panose="020B0604030504040204" pitchFamily="50" charset="-128"/>
                          <a:ea typeface="Meiryo UI" panose="020B0604030504040204" pitchFamily="50" charset="-128"/>
                        </a:rPr>
                        <a:t>※</a:t>
                      </a:r>
                      <a:r>
                        <a:rPr lang="ja-JP" altLang="en-US" sz="800" b="0" i="0" u="none" strike="noStrike">
                          <a:solidFill>
                            <a:srgbClr val="000000"/>
                          </a:solidFill>
                          <a:effectLst/>
                          <a:latin typeface="Meiryo UI" panose="020B0604030504040204" pitchFamily="50" charset="-128"/>
                          <a:ea typeface="Meiryo UI" panose="020B0604030504040204" pitchFamily="50" charset="-128"/>
                        </a:rPr>
                        <a:t>質疑応答に便利</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26978">
                <a:tc vMerge="1">
                  <a:txBody>
                    <a:bodyPr/>
                    <a:lstStyle/>
                    <a:p>
                      <a:endParaRPr kumimoji="1" lang="ja-JP" altLang="en-US"/>
                    </a:p>
                  </a:txBody>
                  <a:tcPr/>
                </a:tc>
                <a:tc>
                  <a:txBody>
                    <a:bodyPr/>
                    <a:lstStyle/>
                    <a:p>
                      <a:pPr algn="ctr" fontAlgn="ctr"/>
                      <a:r>
                        <a:rPr lang="ja-JP" altLang="en-US" sz="800" b="0" i="0" u="none" strike="noStrike" dirty="0" smtClean="0">
                          <a:solidFill>
                            <a:srgbClr val="000000"/>
                          </a:solidFill>
                          <a:effectLst/>
                          <a:latin typeface="Meiryo UI" panose="020B0604030504040204" pitchFamily="50" charset="-128"/>
                          <a:ea typeface="Meiryo UI" panose="020B0604030504040204" pitchFamily="50" charset="-128"/>
                        </a:rPr>
                        <a:t>演台等</a:t>
                      </a: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□講師用演台</a:t>
                      </a:r>
                      <a:br>
                        <a:rPr lang="ja-JP" altLang="en-US" sz="800" b="0" i="0" u="none" strike="noStrike">
                          <a:solidFill>
                            <a:srgbClr val="000000"/>
                          </a:solidFill>
                          <a:effectLst/>
                          <a:latin typeface="Meiryo UI" panose="020B0604030504040204" pitchFamily="50" charset="-128"/>
                          <a:ea typeface="Meiryo UI" panose="020B0604030504040204" pitchFamily="50" charset="-128"/>
                        </a:rPr>
                      </a:br>
                      <a:r>
                        <a:rPr lang="ja-JP" altLang="en-US" sz="800" b="0" i="0" u="none" strike="noStrike">
                          <a:solidFill>
                            <a:srgbClr val="000000"/>
                          </a:solidFill>
                          <a:effectLst/>
                          <a:latin typeface="Meiryo UI" panose="020B0604030504040204" pitchFamily="50" charset="-128"/>
                          <a:ea typeface="Meiryo UI" panose="020B0604030504040204" pitchFamily="50" charset="-128"/>
                        </a:rPr>
                        <a:t>　□司会者用演台　</a:t>
                      </a:r>
                      <a:r>
                        <a:rPr lang="en-US" altLang="ja-JP" sz="800" b="0" i="0" u="none" strike="noStrike">
                          <a:solidFill>
                            <a:srgbClr val="000000"/>
                          </a:solidFill>
                          <a:effectLst/>
                          <a:latin typeface="Meiryo UI" panose="020B0604030504040204" pitchFamily="50" charset="-128"/>
                          <a:ea typeface="Meiryo UI" panose="020B0604030504040204" pitchFamily="50" charset="-128"/>
                        </a:rPr>
                        <a:t>※</a:t>
                      </a:r>
                      <a:r>
                        <a:rPr lang="ja-JP" altLang="en-US" sz="800" b="0" i="0" u="none" strike="noStrike">
                          <a:solidFill>
                            <a:srgbClr val="000000"/>
                          </a:solidFill>
                          <a:effectLst/>
                          <a:latin typeface="Meiryo UI" panose="020B0604030504040204" pitchFamily="50" charset="-128"/>
                          <a:ea typeface="Meiryo UI" panose="020B0604030504040204" pitchFamily="50" charset="-128"/>
                        </a:rPr>
                        <a:t>場合により無くても可</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35694">
                <a:tc vMerge="1">
                  <a:txBody>
                    <a:bodyPr/>
                    <a:lstStyle/>
                    <a:p>
                      <a:endParaRPr kumimoji="1" lang="ja-JP" altLang="en-US"/>
                    </a:p>
                  </a:txBody>
                  <a:tcPr/>
                </a:tc>
                <a:tc>
                  <a:txBody>
                    <a:bodyPr/>
                    <a:lstStyle/>
                    <a:p>
                      <a:pPr algn="ct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表示等</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□会場誘導案内　　□受付表示　　□登壇者名等</a:t>
                      </a:r>
                      <a:br>
                        <a:rPr lang="ja-JP" altLang="en-US" sz="800" b="0" i="0" u="none" strike="noStrike">
                          <a:solidFill>
                            <a:srgbClr val="000000"/>
                          </a:solidFill>
                          <a:effectLst/>
                          <a:latin typeface="Meiryo UI" panose="020B0604030504040204" pitchFamily="50" charset="-128"/>
                          <a:ea typeface="Meiryo UI" panose="020B0604030504040204" pitchFamily="50" charset="-128"/>
                        </a:rPr>
                      </a:br>
                      <a:r>
                        <a:rPr lang="ja-JP" altLang="en-US" sz="800" b="0" i="0" u="none" strike="noStrike">
                          <a:solidFill>
                            <a:srgbClr val="000000"/>
                          </a:solidFill>
                          <a:effectLst/>
                          <a:latin typeface="Meiryo UI" panose="020B0604030504040204" pitchFamily="50" charset="-128"/>
                          <a:ea typeface="Meiryo UI" panose="020B0604030504040204" pitchFamily="50" charset="-128"/>
                        </a:rPr>
                        <a:t>　□座席札　　　　　　 □その他</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78843">
                <a:tc rowSpan="2">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ケータリング</a:t>
                      </a:r>
                    </a:p>
                  </a:txBody>
                  <a:tcPr marL="8713" marR="8713" marT="871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昼食</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800" b="0" i="0" u="none" strike="noStrike">
                          <a:solidFill>
                            <a:srgbClr val="000000"/>
                          </a:solidFill>
                          <a:effectLst/>
                          <a:latin typeface="Meiryo UI" panose="020B0604030504040204" pitchFamily="50" charset="-128"/>
                          <a:ea typeface="Meiryo UI" panose="020B0604030504040204" pitchFamily="50" charset="-128"/>
                        </a:rPr>
                        <a:t>　（　　　　　）人分（手配時間　　　　：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78843">
                <a:tc v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湯茶類</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□必要に応じて（　　　　　　）人分</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644559">
                <a:tc rowSpan="5">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人員</a:t>
                      </a:r>
                    </a:p>
                  </a:txBody>
                  <a:tcPr marL="8713" marR="8713" marT="871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進行担当者</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800" b="0" i="0" u="none" strike="noStrike" dirty="0" smtClean="0">
                          <a:solidFill>
                            <a:srgbClr val="000000"/>
                          </a:solidFill>
                          <a:effectLst/>
                          <a:latin typeface="Meiryo UI" panose="020B0604030504040204" pitchFamily="50" charset="-128"/>
                          <a:ea typeface="Meiryo UI" panose="020B0604030504040204" pitchFamily="50" charset="-128"/>
                        </a:rPr>
                        <a:t>□全体の指示・タイムキープ等 （　　　　　　　　　　　　　　　  ）</a:t>
                      </a:r>
                      <a:endParaRPr lang="en-US" altLang="ja-JP" sz="800" b="0" i="0" u="none" strike="noStrike" dirty="0" smtClean="0">
                        <a:solidFill>
                          <a:srgbClr val="000000"/>
                        </a:solidFill>
                        <a:effectLst/>
                        <a:latin typeface="Meiryo UI" panose="020B0604030504040204" pitchFamily="50" charset="-128"/>
                        <a:ea typeface="Meiryo UI" panose="020B0604030504040204" pitchFamily="50" charset="-128"/>
                      </a:endParaRPr>
                    </a:p>
                    <a:p>
                      <a:pPr algn="l" fontAlgn="ctr"/>
                      <a:r>
                        <a:rPr lang="ja-JP" altLang="en-US" sz="800" b="0" i="0" u="none" strike="noStrike" dirty="0" smtClean="0">
                          <a:solidFill>
                            <a:srgbClr val="000000"/>
                          </a:solidFill>
                          <a:effectLst/>
                          <a:latin typeface="Meiryo UI" panose="020B0604030504040204" pitchFamily="50" charset="-128"/>
                          <a:ea typeface="Meiryo UI" panose="020B0604030504040204" pitchFamily="50" charset="-128"/>
                        </a:rPr>
                        <a:t>　□</a:t>
                      </a:r>
                      <a:r>
                        <a:rPr lang="en-US" altLang="ja-JP" sz="800" b="0" i="0" u="none" strike="noStrike" dirty="0">
                          <a:solidFill>
                            <a:srgbClr val="000000"/>
                          </a:solidFill>
                          <a:effectLst/>
                          <a:latin typeface="Meiryo UI" panose="020B0604030504040204" pitchFamily="50" charset="-128"/>
                          <a:ea typeface="Meiryo UI" panose="020B0604030504040204" pitchFamily="50" charset="-128"/>
                        </a:rPr>
                        <a:t>PC</a:t>
                      </a: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の接続チェック</a:t>
                      </a:r>
                      <a:r>
                        <a:rPr lang="ja-JP" altLang="en-US" sz="800" b="0" i="0" u="none" strike="noStrike" dirty="0" smtClean="0">
                          <a:solidFill>
                            <a:srgbClr val="000000"/>
                          </a:solidFill>
                          <a:effectLst/>
                          <a:latin typeface="Meiryo UI" panose="020B0604030504040204" pitchFamily="50" charset="-128"/>
                          <a:ea typeface="Meiryo UI" panose="020B0604030504040204" pitchFamily="50" charset="-128"/>
                        </a:rPr>
                        <a:t>等　　　　　（</a:t>
                      </a: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br>
                        <a:rPr lang="ja-JP" altLang="en-US" sz="8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□照明の</a:t>
                      </a:r>
                      <a:r>
                        <a:rPr lang="en-US" altLang="ja-JP" sz="800" b="0" i="0" u="none" strike="noStrike" dirty="0">
                          <a:solidFill>
                            <a:srgbClr val="000000"/>
                          </a:solidFill>
                          <a:effectLst/>
                          <a:latin typeface="Meiryo UI" panose="020B0604030504040204" pitchFamily="50" charset="-128"/>
                          <a:ea typeface="Meiryo UI" panose="020B0604030504040204" pitchFamily="50" charset="-128"/>
                        </a:rPr>
                        <a:t>ON/OFF</a:t>
                      </a:r>
                      <a:r>
                        <a:rPr lang="ja-JP" altLang="en-US" sz="800" b="0" i="0" u="none" strike="noStrike" dirty="0" smtClean="0">
                          <a:solidFill>
                            <a:srgbClr val="000000"/>
                          </a:solidFill>
                          <a:effectLst/>
                          <a:latin typeface="Meiryo UI" panose="020B0604030504040204" pitchFamily="50" charset="-128"/>
                          <a:ea typeface="Meiryo UI" panose="020B0604030504040204" pitchFamily="50" charset="-128"/>
                        </a:rPr>
                        <a:t>等　　　　　（</a:t>
                      </a: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br>
                        <a:rPr lang="ja-JP" altLang="en-US" sz="8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□質疑応答時</a:t>
                      </a:r>
                      <a:r>
                        <a:rPr lang="ja-JP" altLang="en-US" sz="800" b="0" i="0" u="none" strike="noStrike" dirty="0" smtClean="0">
                          <a:solidFill>
                            <a:srgbClr val="000000"/>
                          </a:solidFill>
                          <a:effectLst/>
                          <a:latin typeface="Meiryo UI" panose="020B0604030504040204" pitchFamily="50" charset="-128"/>
                          <a:ea typeface="Meiryo UI" panose="020B0604030504040204" pitchFamily="50" charset="-128"/>
                        </a:rPr>
                        <a:t>マイクフォロー   （</a:t>
                      </a: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800" b="0" i="0" u="none" strike="noStrike" dirty="0" smtClean="0">
                          <a:solidFill>
                            <a:srgbClr val="000000"/>
                          </a:solidFill>
                          <a:effectLst/>
                          <a:latin typeface="Meiryo UI" panose="020B0604030504040204" pitchFamily="50" charset="-128"/>
                          <a:ea typeface="Meiryo UI" panose="020B0604030504040204" pitchFamily="50" charset="-128"/>
                        </a:rPr>
                        <a:t>　　　</a:t>
                      </a: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800" b="0" i="0" u="none" strike="noStrike" baseline="0" dirty="0" smtClean="0">
                          <a:solidFill>
                            <a:srgbClr val="000000"/>
                          </a:solidFill>
                          <a:effectLst/>
                          <a:latin typeface="Meiryo UI" panose="020B0604030504040204" pitchFamily="50" charset="-128"/>
                          <a:ea typeface="Meiryo UI" panose="020B0604030504040204" pitchFamily="50" charset="-128"/>
                        </a:rPr>
                        <a:t> </a:t>
                      </a: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800" b="0" i="0" u="none" strike="noStrike" dirty="0" smtClean="0">
                          <a:solidFill>
                            <a:srgbClr val="000000"/>
                          </a:solidFill>
                          <a:effectLst/>
                          <a:latin typeface="Meiryo UI" panose="020B0604030504040204" pitchFamily="50" charset="-128"/>
                          <a:ea typeface="Meiryo UI" panose="020B0604030504040204" pitchFamily="50" charset="-128"/>
                        </a:rPr>
                        <a:t> ）</a:t>
                      </a: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526682">
                <a:tc v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受付担当者</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□受付・資料の配布</a:t>
                      </a:r>
                      <a:br>
                        <a:rPr lang="ja-JP" altLang="en-US" sz="8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756676">
                <a:tc v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誘導</a:t>
                      </a:r>
                      <a:r>
                        <a:rPr lang="en-US" altLang="ja-JP" sz="800" b="0" i="0" u="none" strike="noStrike">
                          <a:solidFill>
                            <a:srgbClr val="000000"/>
                          </a:solidFill>
                          <a:effectLst/>
                          <a:latin typeface="Meiryo UI" panose="020B0604030504040204" pitchFamily="50" charset="-128"/>
                          <a:ea typeface="Meiryo UI" panose="020B0604030504040204" pitchFamily="50" charset="-128"/>
                        </a:rPr>
                        <a:t>/</a:t>
                      </a:r>
                      <a:r>
                        <a:rPr lang="ja-JP" altLang="en-US" sz="800" b="0" i="0" u="none" strike="noStrike">
                          <a:solidFill>
                            <a:srgbClr val="000000"/>
                          </a:solidFill>
                          <a:effectLst/>
                          <a:latin typeface="Meiryo UI" panose="020B0604030504040204" pitchFamily="50" charset="-128"/>
                          <a:ea typeface="Meiryo UI" panose="020B0604030504040204" pitchFamily="50" charset="-128"/>
                        </a:rPr>
                        <a:t>ご案内</a:t>
                      </a:r>
                      <a:br>
                        <a:rPr lang="ja-JP" altLang="en-US" sz="800" b="0" i="0" u="none" strike="noStrike">
                          <a:solidFill>
                            <a:srgbClr val="000000"/>
                          </a:solidFill>
                          <a:effectLst/>
                          <a:latin typeface="Meiryo UI" panose="020B0604030504040204" pitchFamily="50" charset="-128"/>
                          <a:ea typeface="Meiryo UI" panose="020B0604030504040204" pitchFamily="50" charset="-128"/>
                        </a:rPr>
                      </a:br>
                      <a:r>
                        <a:rPr lang="ja-JP" altLang="en-US" sz="800" b="0" i="0" u="none" strike="noStrike">
                          <a:solidFill>
                            <a:srgbClr val="000000"/>
                          </a:solidFill>
                          <a:effectLst/>
                          <a:latin typeface="Meiryo UI" panose="020B0604030504040204" pitchFamily="50" charset="-128"/>
                          <a:ea typeface="Meiryo UI" panose="020B0604030504040204" pitchFamily="50" charset="-128"/>
                        </a:rPr>
                        <a:t>担当者</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□会場までに誘導　</a:t>
                      </a:r>
                      <a:r>
                        <a:rPr lang="en-US" altLang="ja-JP" sz="800" b="0" i="0" u="none" strike="noStrike">
                          <a:solidFill>
                            <a:srgbClr val="000000"/>
                          </a:solidFill>
                          <a:effectLst/>
                          <a:latin typeface="Meiryo UI" panose="020B0604030504040204" pitchFamily="50" charset="-128"/>
                          <a:ea typeface="Meiryo UI" panose="020B0604030504040204" pitchFamily="50" charset="-128"/>
                        </a:rPr>
                        <a:t>※</a:t>
                      </a:r>
                      <a:r>
                        <a:rPr lang="ja-JP" altLang="en-US" sz="800" b="0" i="0" u="none" strike="noStrike">
                          <a:solidFill>
                            <a:srgbClr val="000000"/>
                          </a:solidFill>
                          <a:effectLst/>
                          <a:latin typeface="Meiryo UI" panose="020B0604030504040204" pitchFamily="50" charset="-128"/>
                          <a:ea typeface="Meiryo UI" panose="020B0604030504040204" pitchFamily="50" charset="-128"/>
                        </a:rPr>
                        <a:t>施設ごと必要に応じて</a:t>
                      </a:r>
                      <a:br>
                        <a:rPr lang="ja-JP" altLang="en-US" sz="800" b="0" i="0" u="none" strike="noStrike">
                          <a:solidFill>
                            <a:srgbClr val="000000"/>
                          </a:solidFill>
                          <a:effectLst/>
                          <a:latin typeface="Meiryo UI" panose="020B0604030504040204" pitchFamily="50" charset="-128"/>
                          <a:ea typeface="Meiryo UI" panose="020B0604030504040204" pitchFamily="50" charset="-128"/>
                        </a:rPr>
                      </a:br>
                      <a:r>
                        <a:rPr lang="ja-JP" altLang="en-US" sz="800" b="0" i="0" u="none" strike="noStrike">
                          <a:solidFill>
                            <a:srgbClr val="000000"/>
                          </a:solidFill>
                          <a:effectLst/>
                          <a:latin typeface="Meiryo UI" panose="020B0604030504040204" pitchFamily="50" charset="-128"/>
                          <a:ea typeface="Meiryo UI" panose="020B0604030504040204" pitchFamily="50" charset="-128"/>
                        </a:rPr>
                        <a:t>　（　　　　　　　　　　　　　　　　　　　　　　　　　　　　　　　）</a:t>
                      </a:r>
                      <a:br>
                        <a:rPr lang="ja-JP" altLang="en-US" sz="800" b="0" i="0" u="none" strike="noStrike">
                          <a:solidFill>
                            <a:srgbClr val="000000"/>
                          </a:solidFill>
                          <a:effectLst/>
                          <a:latin typeface="Meiryo UI" panose="020B0604030504040204" pitchFamily="50" charset="-128"/>
                          <a:ea typeface="Meiryo UI" panose="020B0604030504040204" pitchFamily="50" charset="-128"/>
                        </a:rPr>
                      </a:br>
                      <a:r>
                        <a:rPr lang="ja-JP" altLang="en-US" sz="800" b="0" i="0" u="none" strike="noStrike">
                          <a:solidFill>
                            <a:srgbClr val="000000"/>
                          </a:solidFill>
                          <a:effectLst/>
                          <a:latin typeface="Meiryo UI" panose="020B0604030504040204" pitchFamily="50" charset="-128"/>
                          <a:ea typeface="Meiryo UI" panose="020B0604030504040204" pitchFamily="50" charset="-128"/>
                        </a:rPr>
                        <a:t>　□座席誘導　</a:t>
                      </a:r>
                      <a:r>
                        <a:rPr lang="en-US" altLang="ja-JP" sz="800" b="0" i="0" u="none" strike="noStrike">
                          <a:solidFill>
                            <a:srgbClr val="000000"/>
                          </a:solidFill>
                          <a:effectLst/>
                          <a:latin typeface="Meiryo UI" panose="020B0604030504040204" pitchFamily="50" charset="-128"/>
                          <a:ea typeface="Meiryo UI" panose="020B0604030504040204" pitchFamily="50" charset="-128"/>
                        </a:rPr>
                        <a:t>※</a:t>
                      </a:r>
                      <a:r>
                        <a:rPr lang="ja-JP" altLang="en-US" sz="800" b="0" i="0" u="none" strike="noStrike">
                          <a:solidFill>
                            <a:srgbClr val="000000"/>
                          </a:solidFill>
                          <a:effectLst/>
                          <a:latin typeface="Meiryo UI" panose="020B0604030504040204" pitchFamily="50" charset="-128"/>
                          <a:ea typeface="Meiryo UI" panose="020B0604030504040204" pitchFamily="50" charset="-128"/>
                        </a:rPr>
                        <a:t>施設ごと必要に応じて</a:t>
                      </a:r>
                      <a:br>
                        <a:rPr lang="ja-JP" altLang="en-US" sz="800" b="0" i="0" u="none" strike="noStrike">
                          <a:solidFill>
                            <a:srgbClr val="000000"/>
                          </a:solidFill>
                          <a:effectLst/>
                          <a:latin typeface="Meiryo UI" panose="020B0604030504040204" pitchFamily="50" charset="-128"/>
                          <a:ea typeface="Meiryo UI" panose="020B0604030504040204" pitchFamily="50" charset="-128"/>
                        </a:rPr>
                      </a:br>
                      <a:r>
                        <a:rPr lang="ja-JP" altLang="en-US" sz="800" b="0" i="0" u="none" strike="noStrike">
                          <a:solidFill>
                            <a:srgbClr val="000000"/>
                          </a:solidFill>
                          <a:effectLst/>
                          <a:latin typeface="Meiryo UI" panose="020B0604030504040204" pitchFamily="50" charset="-128"/>
                          <a:ea typeface="Meiryo UI" panose="020B0604030504040204" pitchFamily="50" charset="-128"/>
                        </a:rPr>
                        <a:t>　（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537642">
                <a:tc v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説明・相談</a:t>
                      </a:r>
                      <a:br>
                        <a:rPr lang="ja-JP" altLang="en-US" sz="800" b="0" i="0" u="none" strike="noStrike">
                          <a:solidFill>
                            <a:srgbClr val="000000"/>
                          </a:solidFill>
                          <a:effectLst/>
                          <a:latin typeface="Meiryo UI" panose="020B0604030504040204" pitchFamily="50" charset="-128"/>
                          <a:ea typeface="Meiryo UI" panose="020B0604030504040204" pitchFamily="50" charset="-128"/>
                        </a:rPr>
                      </a:br>
                      <a:r>
                        <a:rPr lang="ja-JP" altLang="en-US" sz="800" b="0" i="0" u="none" strike="noStrike">
                          <a:solidFill>
                            <a:srgbClr val="000000"/>
                          </a:solidFill>
                          <a:effectLst/>
                          <a:latin typeface="Meiryo UI" panose="020B0604030504040204" pitchFamily="50" charset="-128"/>
                          <a:ea typeface="Meiryo UI" panose="020B0604030504040204" pitchFamily="50" charset="-128"/>
                        </a:rPr>
                        <a:t>担当者</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□対面での説明や相談対応　</a:t>
                      </a:r>
                      <a:r>
                        <a:rPr lang="en-US" altLang="ja-JP" sz="800" b="0" i="0" u="none" strike="noStrike">
                          <a:solidFill>
                            <a:srgbClr val="000000"/>
                          </a:solidFill>
                          <a:effectLst/>
                          <a:latin typeface="Meiryo UI" panose="020B0604030504040204" pitchFamily="50" charset="-128"/>
                          <a:ea typeface="Meiryo UI" panose="020B0604030504040204" pitchFamily="50" charset="-128"/>
                        </a:rPr>
                        <a:t>※</a:t>
                      </a:r>
                      <a:r>
                        <a:rPr lang="ja-JP" altLang="en-US" sz="800" b="0" i="0" u="none" strike="noStrike">
                          <a:solidFill>
                            <a:srgbClr val="000000"/>
                          </a:solidFill>
                          <a:effectLst/>
                          <a:latin typeface="Meiryo UI" panose="020B0604030504040204" pitchFamily="50" charset="-128"/>
                          <a:ea typeface="Meiryo UI" panose="020B0604030504040204" pitchFamily="50" charset="-128"/>
                        </a:rPr>
                        <a:t>必要に応じて</a:t>
                      </a:r>
                      <a:br>
                        <a:rPr lang="ja-JP" altLang="en-US" sz="800" b="0" i="0" u="none" strike="noStrike">
                          <a:solidFill>
                            <a:srgbClr val="000000"/>
                          </a:solidFill>
                          <a:effectLst/>
                          <a:latin typeface="Meiryo UI" panose="020B0604030504040204" pitchFamily="50" charset="-128"/>
                          <a:ea typeface="Meiryo UI" panose="020B0604030504040204" pitchFamily="50" charset="-128"/>
                        </a:rPr>
                      </a:br>
                      <a:r>
                        <a:rPr lang="ja-JP" altLang="en-US" sz="800" b="0" i="0" u="none" strike="noStrike">
                          <a:solidFill>
                            <a:srgbClr val="000000"/>
                          </a:solidFill>
                          <a:effectLst/>
                          <a:latin typeface="Meiryo UI" panose="020B0604030504040204" pitchFamily="50" charset="-128"/>
                          <a:ea typeface="Meiryo UI" panose="020B0604030504040204" pitchFamily="50" charset="-128"/>
                        </a:rPr>
                        <a:t>　（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475267">
                <a:tc v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記録撮影者</a:t>
                      </a:r>
                      <a:br>
                        <a:rPr lang="ja-JP" altLang="en-US" sz="800" b="0" i="0" u="none" strike="noStrike">
                          <a:solidFill>
                            <a:srgbClr val="000000"/>
                          </a:solidFill>
                          <a:effectLst/>
                          <a:latin typeface="Meiryo UI" panose="020B0604030504040204" pitchFamily="50" charset="-128"/>
                          <a:ea typeface="Meiryo UI" panose="020B0604030504040204" pitchFamily="50" charset="-128"/>
                        </a:rPr>
                      </a:br>
                      <a:r>
                        <a:rPr lang="en-US" altLang="ja-JP" sz="800" b="0" i="0" u="none" strike="noStrike">
                          <a:solidFill>
                            <a:srgbClr val="000000"/>
                          </a:solidFill>
                          <a:effectLst/>
                          <a:latin typeface="Meiryo UI" panose="020B0604030504040204" pitchFamily="50" charset="-128"/>
                          <a:ea typeface="Meiryo UI" panose="020B0604030504040204" pitchFamily="50" charset="-128"/>
                        </a:rPr>
                        <a:t>※</a:t>
                      </a:r>
                      <a:r>
                        <a:rPr lang="ja-JP" altLang="en-US" sz="800" b="0" i="0" u="none" strike="noStrike">
                          <a:solidFill>
                            <a:srgbClr val="000000"/>
                          </a:solidFill>
                          <a:effectLst/>
                          <a:latin typeface="Meiryo UI" panose="020B0604030504040204" pitchFamily="50" charset="-128"/>
                          <a:ea typeface="Meiryo UI" panose="020B0604030504040204" pitchFamily="50" charset="-128"/>
                        </a:rPr>
                        <a:t>必要に応じて</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800" b="0" i="0" u="none" strike="noStrike">
                          <a:solidFill>
                            <a:srgbClr val="000000"/>
                          </a:solidFill>
                          <a:effectLst/>
                          <a:latin typeface="Meiryo UI" panose="020B0604030504040204" pitchFamily="50" charset="-128"/>
                          <a:ea typeface="Meiryo UI" panose="020B0604030504040204" pitchFamily="50" charset="-128"/>
                        </a:rPr>
                        <a:t>　□写真撮影者（　　　　　　　　　　　　　）</a:t>
                      </a:r>
                      <a:br>
                        <a:rPr lang="zh-CN" altLang="en-US" sz="800" b="0" i="0" u="none" strike="noStrike">
                          <a:solidFill>
                            <a:srgbClr val="000000"/>
                          </a:solidFill>
                          <a:effectLst/>
                          <a:latin typeface="Meiryo UI" panose="020B0604030504040204" pitchFamily="50" charset="-128"/>
                          <a:ea typeface="Meiryo UI" panose="020B0604030504040204" pitchFamily="50" charset="-128"/>
                        </a:rPr>
                      </a:br>
                      <a:r>
                        <a:rPr lang="zh-CN" altLang="en-US" sz="800" b="0" i="0" u="none" strike="noStrike">
                          <a:solidFill>
                            <a:srgbClr val="000000"/>
                          </a:solidFill>
                          <a:effectLst/>
                          <a:latin typeface="Meiryo UI" panose="020B0604030504040204" pitchFamily="50" charset="-128"/>
                          <a:ea typeface="Meiryo UI" panose="020B0604030504040204" pitchFamily="50" charset="-128"/>
                        </a:rPr>
                        <a:t>　□動画撮影者（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09133">
                <a:tc rowSpan="9">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配布物</a:t>
                      </a:r>
                    </a:p>
                  </a:txBody>
                  <a:tcPr marL="8713" marR="8713" marT="871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封筒</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800" b="0" i="0" u="none" strike="noStrike">
                          <a:solidFill>
                            <a:srgbClr val="000000"/>
                          </a:solidFill>
                          <a:effectLst/>
                          <a:latin typeface="Meiryo UI" panose="020B0604030504040204" pitchFamily="50" charset="-128"/>
                          <a:ea typeface="Meiryo UI" panose="020B0604030504040204" pitchFamily="50" charset="-128"/>
                        </a:rPr>
                        <a:t>※</a:t>
                      </a:r>
                      <a:r>
                        <a:rPr lang="ja-JP" altLang="en-US" sz="800" b="0" i="0" u="none" strike="noStrike">
                          <a:solidFill>
                            <a:srgbClr val="000000"/>
                          </a:solidFill>
                          <a:effectLst/>
                          <a:latin typeface="Meiryo UI" panose="020B0604030504040204" pitchFamily="50" charset="-128"/>
                          <a:ea typeface="Meiryo UI" panose="020B0604030504040204" pitchFamily="50" charset="-128"/>
                        </a:rPr>
                        <a:t>必要に応じて　（　　　　　部）</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09133">
                <a:tc v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式次第</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800" b="0" i="0" u="none" strike="noStrike">
                          <a:solidFill>
                            <a:srgbClr val="000000"/>
                          </a:solidFill>
                          <a:effectLst/>
                          <a:latin typeface="Meiryo UI" panose="020B0604030504040204" pitchFamily="50" charset="-128"/>
                          <a:ea typeface="Meiryo UI" panose="020B0604030504040204" pitchFamily="50" charset="-128"/>
                        </a:rPr>
                        <a:t>※</a:t>
                      </a:r>
                      <a:r>
                        <a:rPr lang="ja-JP" altLang="en-US" sz="800" b="0" i="0" u="none" strike="noStrike">
                          <a:solidFill>
                            <a:srgbClr val="000000"/>
                          </a:solidFill>
                          <a:effectLst/>
                          <a:latin typeface="Meiryo UI" panose="020B0604030504040204" pitchFamily="50" charset="-128"/>
                          <a:ea typeface="Meiryo UI" panose="020B0604030504040204" pitchFamily="50" charset="-128"/>
                        </a:rPr>
                        <a:t>必要に応じて　（　　　　　部）</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87557">
                <a:tc v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資料</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緩和ケア普及啓発ツールセットスライド　（　　　　　部）</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09133">
                <a:tc v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アンケート</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800" b="0" i="0" u="none" strike="noStrike">
                          <a:solidFill>
                            <a:srgbClr val="000000"/>
                          </a:solidFill>
                          <a:effectLst/>
                          <a:latin typeface="Meiryo UI" panose="020B0604030504040204" pitchFamily="50" charset="-128"/>
                          <a:ea typeface="Meiryo UI" panose="020B0604030504040204" pitchFamily="50" charset="-128"/>
                        </a:rPr>
                        <a:t>※</a:t>
                      </a:r>
                      <a:r>
                        <a:rPr lang="ja-JP" altLang="en-US" sz="800" b="0" i="0" u="none" strike="noStrike">
                          <a:solidFill>
                            <a:srgbClr val="000000"/>
                          </a:solidFill>
                          <a:effectLst/>
                          <a:latin typeface="Meiryo UI" panose="020B0604030504040204" pitchFamily="50" charset="-128"/>
                          <a:ea typeface="Meiryo UI" panose="020B0604030504040204" pitchFamily="50" charset="-128"/>
                        </a:rPr>
                        <a:t>必要に応じて　（　　　　　部）</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09133">
                <a:tc v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209133">
                <a:tc v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209133">
                <a:tc v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209133">
                <a:tc v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209133">
                <a:tc vMerge="1">
                  <a:txBody>
                    <a:bodyPr/>
                    <a:lstStyle/>
                    <a:p>
                      <a:endParaRPr kumimoji="1" lang="ja-JP" altLang="en-US"/>
                    </a:p>
                  </a:txBody>
                  <a:tcPr/>
                </a:tc>
                <a:tc>
                  <a:txBody>
                    <a:bodyPr/>
                    <a:lstStyle/>
                    <a:p>
                      <a:pPr algn="ct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8713" marR="8713" marT="8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bl>
          </a:graphicData>
        </a:graphic>
      </p:graphicFrame>
    </p:spTree>
    <p:extLst>
      <p:ext uri="{BB962C8B-B14F-4D97-AF65-F5344CB8AC3E}">
        <p14:creationId xmlns:p14="http://schemas.microsoft.com/office/powerpoint/2010/main" val="3898249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859463F-812A-4D0C-807E-4AA629BDBFA7}" type="datetime1">
              <a:rPr kumimoji="1" lang="ja-JP" altLang="en-US" smtClean="0"/>
              <a:t>2020/4/23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B056365-49AB-4786-B568-95B01587D280}" type="slidenum">
              <a:rPr kumimoji="1" lang="ja-JP" altLang="en-US" smtClean="0"/>
              <a:t>‹#›</a:t>
            </a:fld>
            <a:endParaRPr kumimoji="1" lang="ja-JP" altLang="en-US"/>
          </a:p>
        </p:txBody>
      </p:sp>
      <p:sp>
        <p:nvSpPr>
          <p:cNvPr id="9" name="正方形/長方形 8"/>
          <p:cNvSpPr/>
          <p:nvPr userDrawn="1"/>
        </p:nvSpPr>
        <p:spPr>
          <a:xfrm>
            <a:off x="255493" y="733340"/>
            <a:ext cx="6279777" cy="842400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userDrawn="1"/>
        </p:nvSpPr>
        <p:spPr>
          <a:xfrm>
            <a:off x="251047" y="1704167"/>
            <a:ext cx="915892" cy="323128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00" dirty="0">
                <a:solidFill>
                  <a:schemeClr val="bg1"/>
                </a:solidFill>
                <a:latin typeface="Meiryo UI" panose="020B0604030504040204" pitchFamily="50" charset="-128"/>
                <a:ea typeface="Meiryo UI" panose="020B0604030504040204" pitchFamily="50" charset="-128"/>
              </a:rPr>
              <a:t>緩和ケア</a:t>
            </a:r>
            <a:endParaRPr kumimoji="1" lang="en-US" altLang="ja-JP" sz="1000" dirty="0">
              <a:solidFill>
                <a:schemeClr val="bg1"/>
              </a:solidFill>
              <a:latin typeface="Meiryo UI" panose="020B0604030504040204" pitchFamily="50" charset="-128"/>
              <a:ea typeface="Meiryo UI" panose="020B0604030504040204" pitchFamily="50" charset="-128"/>
            </a:endParaRPr>
          </a:p>
          <a:p>
            <a:pPr algn="ctr"/>
            <a:r>
              <a:rPr kumimoji="1" lang="ja-JP" altLang="en-US" sz="1000" dirty="0">
                <a:solidFill>
                  <a:schemeClr val="bg1"/>
                </a:solidFill>
                <a:latin typeface="Meiryo UI" panose="020B0604030504040204" pitchFamily="50" charset="-128"/>
                <a:ea typeface="Meiryo UI" panose="020B0604030504040204" pitchFamily="50" charset="-128"/>
              </a:rPr>
              <a:t>普及</a:t>
            </a:r>
            <a:r>
              <a:rPr kumimoji="1" lang="ja-JP" altLang="en-US" sz="1000" dirty="0" smtClean="0">
                <a:solidFill>
                  <a:schemeClr val="bg1"/>
                </a:solidFill>
                <a:latin typeface="Meiryo UI" panose="020B0604030504040204" pitchFamily="50" charset="-128"/>
                <a:ea typeface="Meiryo UI" panose="020B0604030504040204" pitchFamily="50" charset="-128"/>
              </a:rPr>
              <a:t>啓発</a:t>
            </a:r>
            <a:endParaRPr kumimoji="1" lang="en-US" altLang="ja-JP" sz="1000"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000" dirty="0" smtClean="0">
                <a:solidFill>
                  <a:schemeClr val="bg1"/>
                </a:solidFill>
                <a:latin typeface="Meiryo UI" panose="020B0604030504040204" pitchFamily="50" charset="-128"/>
                <a:ea typeface="Meiryo UI" panose="020B0604030504040204" pitchFamily="50" charset="-128"/>
              </a:rPr>
              <a:t>ツールセット</a:t>
            </a:r>
            <a:r>
              <a:rPr kumimoji="1" lang="ja-JP" altLang="en-US" sz="1000" dirty="0">
                <a:solidFill>
                  <a:schemeClr val="bg1"/>
                </a:solidFill>
                <a:latin typeface="Meiryo UI" panose="020B0604030504040204" pitchFamily="50" charset="-128"/>
                <a:ea typeface="Meiryo UI" panose="020B0604030504040204" pitchFamily="50" charset="-128"/>
              </a:rPr>
              <a:t>の</a:t>
            </a:r>
            <a:endParaRPr kumimoji="1" lang="en-US" altLang="ja-JP" sz="1000" dirty="0">
              <a:solidFill>
                <a:schemeClr val="bg1"/>
              </a:solidFill>
              <a:latin typeface="Meiryo UI" panose="020B0604030504040204" pitchFamily="50" charset="-128"/>
              <a:ea typeface="Meiryo UI" panose="020B0604030504040204" pitchFamily="50" charset="-128"/>
            </a:endParaRPr>
          </a:p>
          <a:p>
            <a:pPr algn="ctr"/>
            <a:r>
              <a:rPr kumimoji="1" lang="ja-JP" altLang="en-US" sz="1000" dirty="0">
                <a:solidFill>
                  <a:schemeClr val="bg1"/>
                </a:solidFill>
                <a:latin typeface="Meiryo UI" panose="020B0604030504040204" pitchFamily="50" charset="-128"/>
                <a:ea typeface="Meiryo UI" panose="020B0604030504040204" pitchFamily="50" charset="-128"/>
              </a:rPr>
              <a:t>スライドを</a:t>
            </a:r>
            <a:endParaRPr kumimoji="1" lang="en-US" altLang="ja-JP" sz="1000" dirty="0">
              <a:solidFill>
                <a:schemeClr val="bg1"/>
              </a:solidFill>
              <a:latin typeface="Meiryo UI" panose="020B0604030504040204" pitchFamily="50" charset="-128"/>
              <a:ea typeface="Meiryo UI" panose="020B0604030504040204" pitchFamily="50" charset="-128"/>
            </a:endParaRPr>
          </a:p>
          <a:p>
            <a:pPr algn="ctr"/>
            <a:r>
              <a:rPr lang="ja-JP" altLang="en-US" sz="1000" dirty="0">
                <a:solidFill>
                  <a:schemeClr val="bg1"/>
                </a:solidFill>
                <a:latin typeface="Meiryo UI" panose="020B0604030504040204" pitchFamily="50" charset="-128"/>
                <a:ea typeface="Meiryo UI" panose="020B0604030504040204" pitchFamily="50" charset="-128"/>
              </a:rPr>
              <a:t>使用</a:t>
            </a:r>
            <a:r>
              <a:rPr lang="ja-JP" altLang="en-US" sz="1000" dirty="0" smtClean="0">
                <a:solidFill>
                  <a:schemeClr val="bg1"/>
                </a:solidFill>
                <a:latin typeface="Meiryo UI" panose="020B0604030504040204" pitchFamily="50" charset="-128"/>
                <a:ea typeface="Meiryo UI" panose="020B0604030504040204" pitchFamily="50" charset="-128"/>
              </a:rPr>
              <a:t>した講演</a:t>
            </a:r>
            <a:endParaRPr kumimoji="1" lang="ja-JP" altLang="en-US" sz="1000" dirty="0">
              <a:solidFill>
                <a:schemeClr val="bg1"/>
              </a:solidFill>
              <a:latin typeface="Meiryo UI" panose="020B0604030504040204" pitchFamily="50" charset="-128"/>
              <a:ea typeface="Meiryo UI" panose="020B0604030504040204" pitchFamily="50" charset="-128"/>
            </a:endParaRPr>
          </a:p>
        </p:txBody>
      </p:sp>
      <p:sp>
        <p:nvSpPr>
          <p:cNvPr id="12" name="正方形/長方形 11"/>
          <p:cNvSpPr/>
          <p:nvPr userDrawn="1"/>
        </p:nvSpPr>
        <p:spPr>
          <a:xfrm>
            <a:off x="251047" y="1233388"/>
            <a:ext cx="915892" cy="479913"/>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00" dirty="0">
                <a:solidFill>
                  <a:schemeClr val="bg1"/>
                </a:solidFill>
                <a:latin typeface="Meiryo UI" panose="020B0604030504040204" pitchFamily="50" charset="-128"/>
                <a:ea typeface="Meiryo UI" panose="020B0604030504040204" pitchFamily="50" charset="-128"/>
              </a:rPr>
              <a:t>開会</a:t>
            </a:r>
            <a:r>
              <a:rPr kumimoji="1" lang="ja-JP" altLang="en-US" sz="1000" dirty="0" smtClean="0">
                <a:solidFill>
                  <a:schemeClr val="bg1"/>
                </a:solidFill>
                <a:latin typeface="Meiryo UI" panose="020B0604030504040204" pitchFamily="50" charset="-128"/>
                <a:ea typeface="Meiryo UI" panose="020B0604030504040204" pitchFamily="50" charset="-128"/>
              </a:rPr>
              <a:t>挨拶</a:t>
            </a:r>
            <a:endParaRPr kumimoji="1" lang="ja-JP" altLang="en-US" sz="1000" dirty="0">
              <a:solidFill>
                <a:schemeClr val="bg1"/>
              </a:solidFill>
              <a:latin typeface="Meiryo UI" panose="020B0604030504040204" pitchFamily="50" charset="-128"/>
              <a:ea typeface="Meiryo UI" panose="020B0604030504040204" pitchFamily="50" charset="-128"/>
            </a:endParaRPr>
          </a:p>
        </p:txBody>
      </p:sp>
      <p:cxnSp>
        <p:nvCxnSpPr>
          <p:cNvPr id="13" name="直線コネクタ 12"/>
          <p:cNvCxnSpPr/>
          <p:nvPr userDrawn="1"/>
        </p:nvCxnSpPr>
        <p:spPr>
          <a:xfrm flipV="1">
            <a:off x="251047" y="1703811"/>
            <a:ext cx="915892" cy="7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userDrawn="1"/>
        </p:nvCxnSpPr>
        <p:spPr>
          <a:xfrm flipH="1">
            <a:off x="2271713" y="733145"/>
            <a:ext cx="26982" cy="84240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userDrawn="1"/>
        </p:nvCxnSpPr>
        <p:spPr>
          <a:xfrm>
            <a:off x="1169317" y="1701528"/>
            <a:ext cx="5363885" cy="15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userDrawn="1"/>
        </p:nvSpPr>
        <p:spPr>
          <a:xfrm>
            <a:off x="1218168" y="1340305"/>
            <a:ext cx="1048869" cy="246221"/>
          </a:xfrm>
          <a:prstGeom prst="rect">
            <a:avLst/>
          </a:prstGeom>
          <a:noFill/>
        </p:spPr>
        <p:txBody>
          <a:bodyPr wrap="square" rtlCol="0">
            <a:spAutoFit/>
          </a:bodyPr>
          <a:lstStyle/>
          <a:p>
            <a:pPr algn="ctr"/>
            <a:r>
              <a:rPr kumimoji="1" lang="ja-JP" altLang="en-US" sz="1000" dirty="0">
                <a:latin typeface="Meiryo UI" panose="020B0604030504040204" pitchFamily="50" charset="-128"/>
                <a:ea typeface="Meiryo UI" panose="020B0604030504040204" pitchFamily="50" charset="-128"/>
              </a:rPr>
              <a:t>：　　～　　：</a:t>
            </a:r>
          </a:p>
        </p:txBody>
      </p:sp>
      <p:sp>
        <p:nvSpPr>
          <p:cNvPr id="17" name="テキスト ボックス 16"/>
          <p:cNvSpPr txBox="1"/>
          <p:nvPr userDrawn="1"/>
        </p:nvSpPr>
        <p:spPr>
          <a:xfrm>
            <a:off x="2377314" y="1491162"/>
            <a:ext cx="415588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所属（　　　　　　　　　　　　　　　　　　　　　　　　　　　　　　　　　　　　　　</a:t>
            </a:r>
            <a:r>
              <a:rPr kumimoji="1" lang="ja-JP" altLang="en-US" sz="900" dirty="0" smtClean="0">
                <a:latin typeface="Meiryo UI" panose="020B0604030504040204" pitchFamily="50" charset="-128"/>
                <a:ea typeface="Meiryo UI" panose="020B0604030504040204" pitchFamily="50" charset="-128"/>
              </a:rPr>
              <a:t>    </a:t>
            </a:r>
            <a:r>
              <a:rPr kumimoji="1" lang="ja-JP" altLang="en-US" sz="900" dirty="0">
                <a:latin typeface="Meiryo UI" panose="020B0604030504040204" pitchFamily="50" charset="-128"/>
                <a:ea typeface="Meiryo UI" panose="020B0604030504040204" pitchFamily="50" charset="-128"/>
              </a:rPr>
              <a:t>　　）　　</a:t>
            </a:r>
          </a:p>
        </p:txBody>
      </p:sp>
      <p:cxnSp>
        <p:nvCxnSpPr>
          <p:cNvPr id="18" name="直線コネクタ 17"/>
          <p:cNvCxnSpPr/>
          <p:nvPr userDrawn="1"/>
        </p:nvCxnSpPr>
        <p:spPr>
          <a:xfrm>
            <a:off x="1190523" y="2553102"/>
            <a:ext cx="5363885" cy="15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テキスト ボックス 18"/>
          <p:cNvSpPr txBox="1"/>
          <p:nvPr userDrawn="1"/>
        </p:nvSpPr>
        <p:spPr>
          <a:xfrm>
            <a:off x="1218168" y="2001280"/>
            <a:ext cx="1048869" cy="246221"/>
          </a:xfrm>
          <a:prstGeom prst="rect">
            <a:avLst/>
          </a:prstGeom>
          <a:noFill/>
        </p:spPr>
        <p:txBody>
          <a:bodyPr wrap="square" rtlCol="0">
            <a:spAutoFit/>
          </a:bodyPr>
          <a:lstStyle/>
          <a:p>
            <a:pPr algn="ctr"/>
            <a:r>
              <a:rPr kumimoji="1" lang="ja-JP" altLang="en-US" sz="1000" dirty="0">
                <a:latin typeface="Meiryo UI" panose="020B0604030504040204" pitchFamily="50" charset="-128"/>
                <a:ea typeface="Meiryo UI" panose="020B0604030504040204" pitchFamily="50" charset="-128"/>
              </a:rPr>
              <a:t>：　　～　　：</a:t>
            </a:r>
          </a:p>
        </p:txBody>
      </p:sp>
      <p:cxnSp>
        <p:nvCxnSpPr>
          <p:cNvPr id="20" name="直線コネクタ 19"/>
          <p:cNvCxnSpPr/>
          <p:nvPr userDrawn="1"/>
        </p:nvCxnSpPr>
        <p:spPr>
          <a:xfrm>
            <a:off x="2297942" y="2074887"/>
            <a:ext cx="4236578"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2" name="正方形/長方形 31"/>
          <p:cNvSpPr/>
          <p:nvPr userDrawn="1"/>
        </p:nvSpPr>
        <p:spPr>
          <a:xfrm>
            <a:off x="251047" y="4944702"/>
            <a:ext cx="915892" cy="408556"/>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00" dirty="0">
                <a:solidFill>
                  <a:schemeClr val="bg1"/>
                </a:solidFill>
                <a:latin typeface="Meiryo UI" panose="020B0604030504040204" pitchFamily="50" charset="-128"/>
                <a:ea typeface="Meiryo UI" panose="020B0604030504040204" pitchFamily="50" charset="-128"/>
              </a:rPr>
              <a:t>参加者との</a:t>
            </a:r>
            <a:endParaRPr kumimoji="1" lang="en-US" altLang="ja-JP" sz="1000" dirty="0">
              <a:solidFill>
                <a:schemeClr val="bg1"/>
              </a:solidFill>
              <a:latin typeface="Meiryo UI" panose="020B0604030504040204" pitchFamily="50" charset="-128"/>
              <a:ea typeface="Meiryo UI" panose="020B0604030504040204" pitchFamily="50" charset="-128"/>
            </a:endParaRPr>
          </a:p>
          <a:p>
            <a:pPr algn="ctr"/>
            <a:r>
              <a:rPr lang="ja-JP" altLang="en-US" sz="1000" dirty="0">
                <a:solidFill>
                  <a:schemeClr val="bg1"/>
                </a:solidFill>
                <a:latin typeface="Meiryo UI" panose="020B0604030504040204" pitchFamily="50" charset="-128"/>
                <a:ea typeface="Meiryo UI" panose="020B0604030504040204" pitchFamily="50" charset="-128"/>
              </a:rPr>
              <a:t>質疑応答</a:t>
            </a:r>
            <a:endParaRPr kumimoji="1" lang="ja-JP" altLang="en-US" sz="1000" dirty="0">
              <a:solidFill>
                <a:schemeClr val="bg1"/>
              </a:solidFill>
              <a:latin typeface="Meiryo UI" panose="020B0604030504040204" pitchFamily="50" charset="-128"/>
              <a:ea typeface="Meiryo UI" panose="020B0604030504040204" pitchFamily="50" charset="-128"/>
            </a:endParaRPr>
          </a:p>
        </p:txBody>
      </p:sp>
      <p:sp>
        <p:nvSpPr>
          <p:cNvPr id="33" name="テキスト ボックス 32"/>
          <p:cNvSpPr txBox="1"/>
          <p:nvPr userDrawn="1"/>
        </p:nvSpPr>
        <p:spPr>
          <a:xfrm>
            <a:off x="1218168" y="4966569"/>
            <a:ext cx="1048869" cy="246221"/>
          </a:xfrm>
          <a:prstGeom prst="rect">
            <a:avLst/>
          </a:prstGeom>
          <a:noFill/>
        </p:spPr>
        <p:txBody>
          <a:bodyPr wrap="square" rtlCol="0">
            <a:spAutoFit/>
          </a:bodyPr>
          <a:lstStyle/>
          <a:p>
            <a:pPr algn="ctr"/>
            <a:r>
              <a:rPr kumimoji="1" lang="ja-JP" altLang="en-US" sz="1000" dirty="0">
                <a:latin typeface="Meiryo UI" panose="020B0604030504040204" pitchFamily="50" charset="-128"/>
                <a:ea typeface="Meiryo UI" panose="020B0604030504040204" pitchFamily="50" charset="-128"/>
              </a:rPr>
              <a:t>：　　～　　：</a:t>
            </a:r>
          </a:p>
        </p:txBody>
      </p:sp>
      <p:sp>
        <p:nvSpPr>
          <p:cNvPr id="40" name="正方形/長方形 39"/>
          <p:cNvSpPr/>
          <p:nvPr userDrawn="1"/>
        </p:nvSpPr>
        <p:spPr>
          <a:xfrm>
            <a:off x="251047" y="5728556"/>
            <a:ext cx="915892" cy="2937438"/>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00" dirty="0">
                <a:solidFill>
                  <a:schemeClr val="bg1"/>
                </a:solidFill>
                <a:latin typeface="Meiryo UI" panose="020B0604030504040204" pitchFamily="50" charset="-128"/>
                <a:ea typeface="Meiryo UI" panose="020B0604030504040204" pitchFamily="50" charset="-128"/>
              </a:rPr>
              <a:t>トークセッション</a:t>
            </a:r>
          </a:p>
        </p:txBody>
      </p:sp>
      <p:sp>
        <p:nvSpPr>
          <p:cNvPr id="42" name="テキスト ボックス 41"/>
          <p:cNvSpPr txBox="1"/>
          <p:nvPr userDrawn="1"/>
        </p:nvSpPr>
        <p:spPr>
          <a:xfrm>
            <a:off x="1218168" y="7042270"/>
            <a:ext cx="1048869" cy="246221"/>
          </a:xfrm>
          <a:prstGeom prst="rect">
            <a:avLst/>
          </a:prstGeom>
          <a:noFill/>
        </p:spPr>
        <p:txBody>
          <a:bodyPr wrap="square" rtlCol="0">
            <a:spAutoFit/>
          </a:bodyPr>
          <a:lstStyle/>
          <a:p>
            <a:pPr algn="ctr"/>
            <a:r>
              <a:rPr kumimoji="1" lang="ja-JP" altLang="en-US" sz="1000" dirty="0">
                <a:latin typeface="Meiryo UI" panose="020B0604030504040204" pitchFamily="50" charset="-128"/>
                <a:ea typeface="Meiryo UI" panose="020B0604030504040204" pitchFamily="50" charset="-128"/>
              </a:rPr>
              <a:t>：　　～　　：</a:t>
            </a:r>
          </a:p>
        </p:txBody>
      </p:sp>
      <p:sp>
        <p:nvSpPr>
          <p:cNvPr id="44" name="テキスト ボックス 43"/>
          <p:cNvSpPr txBox="1"/>
          <p:nvPr userDrawn="1"/>
        </p:nvSpPr>
        <p:spPr>
          <a:xfrm>
            <a:off x="2271713" y="1759174"/>
            <a:ext cx="1152788"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□治療について</a:t>
            </a:r>
          </a:p>
        </p:txBody>
      </p:sp>
      <p:sp>
        <p:nvSpPr>
          <p:cNvPr id="45" name="テキスト ボックス 44"/>
          <p:cNvSpPr txBox="1"/>
          <p:nvPr userDrawn="1"/>
        </p:nvSpPr>
        <p:spPr>
          <a:xfrm>
            <a:off x="2285204" y="2091451"/>
            <a:ext cx="8001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講演者</a:t>
            </a:r>
          </a:p>
        </p:txBody>
      </p:sp>
      <p:cxnSp>
        <p:nvCxnSpPr>
          <p:cNvPr id="51" name="直線コネクタ 50"/>
          <p:cNvCxnSpPr/>
          <p:nvPr userDrawn="1"/>
        </p:nvCxnSpPr>
        <p:spPr>
          <a:xfrm>
            <a:off x="2293585" y="6205847"/>
            <a:ext cx="4236578"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userDrawn="1"/>
        </p:nvCxnSpPr>
        <p:spPr>
          <a:xfrm>
            <a:off x="2277499" y="6712554"/>
            <a:ext cx="4236578"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userDrawn="1"/>
        </p:nvCxnSpPr>
        <p:spPr>
          <a:xfrm>
            <a:off x="2295998" y="7187560"/>
            <a:ext cx="4236578"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9" name="テキスト ボックス 58"/>
          <p:cNvSpPr txBox="1"/>
          <p:nvPr userDrawn="1"/>
        </p:nvSpPr>
        <p:spPr>
          <a:xfrm>
            <a:off x="2285119" y="6703996"/>
            <a:ext cx="788564"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パネリスト</a:t>
            </a:r>
          </a:p>
        </p:txBody>
      </p:sp>
      <p:cxnSp>
        <p:nvCxnSpPr>
          <p:cNvPr id="60" name="直線コネクタ 59"/>
          <p:cNvCxnSpPr/>
          <p:nvPr userDrawn="1"/>
        </p:nvCxnSpPr>
        <p:spPr>
          <a:xfrm>
            <a:off x="2295998" y="7670525"/>
            <a:ext cx="4236578"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2" name="テキスト ボックス 61"/>
          <p:cNvSpPr txBox="1"/>
          <p:nvPr userDrawn="1"/>
        </p:nvSpPr>
        <p:spPr>
          <a:xfrm>
            <a:off x="2285119" y="7186961"/>
            <a:ext cx="8001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パネリスト</a:t>
            </a:r>
          </a:p>
        </p:txBody>
      </p:sp>
      <p:sp>
        <p:nvSpPr>
          <p:cNvPr id="65" name="テキスト ボックス 64"/>
          <p:cNvSpPr txBox="1"/>
          <p:nvPr userDrawn="1"/>
        </p:nvSpPr>
        <p:spPr>
          <a:xfrm>
            <a:off x="2285119" y="7703241"/>
            <a:ext cx="8001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パネリスト</a:t>
            </a:r>
          </a:p>
        </p:txBody>
      </p:sp>
      <p:sp>
        <p:nvSpPr>
          <p:cNvPr id="67" name="テキスト ボックス 66"/>
          <p:cNvSpPr txBox="1"/>
          <p:nvPr userDrawn="1"/>
        </p:nvSpPr>
        <p:spPr>
          <a:xfrm>
            <a:off x="2285119" y="5724870"/>
            <a:ext cx="1126559"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聞き手</a:t>
            </a:r>
          </a:p>
        </p:txBody>
      </p:sp>
      <p:sp>
        <p:nvSpPr>
          <p:cNvPr id="69" name="テキスト ボックス 68"/>
          <p:cNvSpPr txBox="1"/>
          <p:nvPr userDrawn="1"/>
        </p:nvSpPr>
        <p:spPr>
          <a:xfrm>
            <a:off x="2366675" y="2334486"/>
            <a:ext cx="415588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所属（　　　　　　　　　　　　　　　　　　　　　　　　　　　　　　　　　　　　　　　　</a:t>
            </a:r>
            <a:r>
              <a:rPr kumimoji="1" lang="ja-JP" altLang="en-US" sz="900" dirty="0" smtClean="0">
                <a:latin typeface="Meiryo UI" panose="020B0604030504040204" pitchFamily="50" charset="-128"/>
                <a:ea typeface="Meiryo UI" panose="020B0604030504040204" pitchFamily="50" charset="-128"/>
              </a:rPr>
              <a:t>  </a:t>
            </a:r>
            <a:r>
              <a:rPr kumimoji="1" lang="ja-JP" altLang="en-US" sz="900" dirty="0">
                <a:latin typeface="Meiryo UI" panose="020B0604030504040204" pitchFamily="50" charset="-128"/>
                <a:ea typeface="Meiryo UI" panose="020B0604030504040204" pitchFamily="50" charset="-128"/>
              </a:rPr>
              <a:t>　）　　</a:t>
            </a:r>
          </a:p>
        </p:txBody>
      </p:sp>
      <p:sp>
        <p:nvSpPr>
          <p:cNvPr id="72" name="テキスト ボックス 71"/>
          <p:cNvSpPr txBox="1"/>
          <p:nvPr userDrawn="1"/>
        </p:nvSpPr>
        <p:spPr>
          <a:xfrm>
            <a:off x="2394971" y="5961275"/>
            <a:ext cx="415588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所属（　　　　　　　　　　　　　　　　　　　　　　　　　　　　　　　　　　　　　　　　　　</a:t>
            </a:r>
            <a:r>
              <a:rPr kumimoji="1" lang="ja-JP" altLang="en-US" sz="900" dirty="0" smtClean="0">
                <a:latin typeface="Meiryo UI" panose="020B0604030504040204" pitchFamily="50" charset="-128"/>
                <a:ea typeface="Meiryo UI" panose="020B0604030504040204" pitchFamily="50" charset="-128"/>
              </a:rPr>
              <a:t>）</a:t>
            </a:r>
            <a:r>
              <a:rPr kumimoji="1" lang="ja-JP" altLang="en-US" sz="900" dirty="0">
                <a:latin typeface="Meiryo UI" panose="020B0604030504040204" pitchFamily="50" charset="-128"/>
                <a:ea typeface="Meiryo UI" panose="020B0604030504040204" pitchFamily="50" charset="-128"/>
              </a:rPr>
              <a:t>　　</a:t>
            </a:r>
          </a:p>
        </p:txBody>
      </p:sp>
      <p:sp>
        <p:nvSpPr>
          <p:cNvPr id="73" name="テキスト ボックス 72"/>
          <p:cNvSpPr txBox="1"/>
          <p:nvPr userDrawn="1"/>
        </p:nvSpPr>
        <p:spPr>
          <a:xfrm>
            <a:off x="2394971" y="6458510"/>
            <a:ext cx="415588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所属（　　　　　　　　　　　　　　　　　　　　　　　　　　　　　　　　　　　　　　　　　　）　　</a:t>
            </a:r>
          </a:p>
        </p:txBody>
      </p:sp>
      <p:sp>
        <p:nvSpPr>
          <p:cNvPr id="74" name="テキスト ボックス 73"/>
          <p:cNvSpPr txBox="1"/>
          <p:nvPr userDrawn="1"/>
        </p:nvSpPr>
        <p:spPr>
          <a:xfrm>
            <a:off x="2394971" y="6932917"/>
            <a:ext cx="415588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所属（　　　　　　　　　　　　　　　　　　　　　　　　　　　　　　　　　　　　　　　　　　</a:t>
            </a:r>
            <a:r>
              <a:rPr kumimoji="1" lang="ja-JP" altLang="en-US" sz="900" dirty="0" smtClean="0">
                <a:latin typeface="Meiryo UI" panose="020B0604030504040204" pitchFamily="50" charset="-128"/>
                <a:ea typeface="Meiryo UI" panose="020B0604030504040204" pitchFamily="50" charset="-128"/>
              </a:rPr>
              <a:t>）</a:t>
            </a:r>
            <a:r>
              <a:rPr kumimoji="1" lang="ja-JP" altLang="en-US" sz="900" dirty="0">
                <a:latin typeface="Meiryo UI" panose="020B0604030504040204" pitchFamily="50" charset="-128"/>
                <a:ea typeface="Meiryo UI" panose="020B0604030504040204" pitchFamily="50" charset="-128"/>
              </a:rPr>
              <a:t>　　</a:t>
            </a:r>
          </a:p>
        </p:txBody>
      </p:sp>
      <p:sp>
        <p:nvSpPr>
          <p:cNvPr id="75" name="テキスト ボックス 74"/>
          <p:cNvSpPr txBox="1"/>
          <p:nvPr userDrawn="1"/>
        </p:nvSpPr>
        <p:spPr>
          <a:xfrm>
            <a:off x="2394971" y="7423517"/>
            <a:ext cx="415588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所属（　　　　　　　　　　　　　　　　　　　　　　　　　　　　　　　　　　　　　　　　　　</a:t>
            </a:r>
            <a:r>
              <a:rPr kumimoji="1" lang="ja-JP" altLang="en-US" sz="900" dirty="0" smtClean="0">
                <a:latin typeface="Meiryo UI" panose="020B0604030504040204" pitchFamily="50" charset="-128"/>
                <a:ea typeface="Meiryo UI" panose="020B0604030504040204" pitchFamily="50" charset="-128"/>
              </a:rPr>
              <a:t>）</a:t>
            </a:r>
            <a:r>
              <a:rPr kumimoji="1" lang="ja-JP" altLang="en-US" sz="900" dirty="0">
                <a:latin typeface="Meiryo UI" panose="020B0604030504040204" pitchFamily="50" charset="-128"/>
                <a:ea typeface="Meiryo UI" panose="020B0604030504040204" pitchFamily="50" charset="-128"/>
              </a:rPr>
              <a:t>　　</a:t>
            </a:r>
          </a:p>
        </p:txBody>
      </p:sp>
      <p:sp>
        <p:nvSpPr>
          <p:cNvPr id="76" name="テキスト ボックス 75"/>
          <p:cNvSpPr txBox="1"/>
          <p:nvPr userDrawn="1"/>
        </p:nvSpPr>
        <p:spPr>
          <a:xfrm>
            <a:off x="2394971" y="7910176"/>
            <a:ext cx="415588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所属（　　　　　　　　　　　　　　　　　　　　　　　　　　　　　　　　　　　　　　　　　　）　　</a:t>
            </a:r>
          </a:p>
        </p:txBody>
      </p:sp>
      <p:sp>
        <p:nvSpPr>
          <p:cNvPr id="84" name="正方形/長方形 83"/>
          <p:cNvSpPr/>
          <p:nvPr userDrawn="1"/>
        </p:nvSpPr>
        <p:spPr>
          <a:xfrm>
            <a:off x="250545" y="8677212"/>
            <a:ext cx="915892" cy="475373"/>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00" dirty="0">
                <a:solidFill>
                  <a:schemeClr val="bg1"/>
                </a:solidFill>
                <a:latin typeface="Meiryo UI" panose="020B0604030504040204" pitchFamily="50" charset="-128"/>
                <a:ea typeface="Meiryo UI" panose="020B0604030504040204" pitchFamily="50" charset="-128"/>
              </a:rPr>
              <a:t>閉会挨拶者</a:t>
            </a:r>
          </a:p>
        </p:txBody>
      </p:sp>
      <p:cxnSp>
        <p:nvCxnSpPr>
          <p:cNvPr id="86" name="直線コネクタ 85"/>
          <p:cNvCxnSpPr/>
          <p:nvPr userDrawn="1"/>
        </p:nvCxnSpPr>
        <p:spPr>
          <a:xfrm>
            <a:off x="1169316" y="8672052"/>
            <a:ext cx="5363885" cy="15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7" name="テキスト ボックス 86"/>
          <p:cNvSpPr txBox="1"/>
          <p:nvPr userDrawn="1"/>
        </p:nvSpPr>
        <p:spPr>
          <a:xfrm>
            <a:off x="1218168" y="8820454"/>
            <a:ext cx="1048869" cy="246221"/>
          </a:xfrm>
          <a:prstGeom prst="rect">
            <a:avLst/>
          </a:prstGeom>
          <a:noFill/>
        </p:spPr>
        <p:txBody>
          <a:bodyPr wrap="square" rtlCol="0">
            <a:spAutoFit/>
          </a:bodyPr>
          <a:lstStyle/>
          <a:p>
            <a:pPr algn="ctr"/>
            <a:r>
              <a:rPr kumimoji="1" lang="ja-JP" altLang="en-US" sz="1000" dirty="0">
                <a:latin typeface="Meiryo UI" panose="020B0604030504040204" pitchFamily="50" charset="-128"/>
                <a:ea typeface="Meiryo UI" panose="020B0604030504040204" pitchFamily="50" charset="-128"/>
              </a:rPr>
              <a:t>：　　～　　：</a:t>
            </a:r>
          </a:p>
        </p:txBody>
      </p:sp>
      <p:sp>
        <p:nvSpPr>
          <p:cNvPr id="88" name="テキスト ボックス 87"/>
          <p:cNvSpPr txBox="1"/>
          <p:nvPr userDrawn="1"/>
        </p:nvSpPr>
        <p:spPr>
          <a:xfrm>
            <a:off x="2389167" y="8916734"/>
            <a:ext cx="415588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所属（　　　　　　　　　　　　　　　　　　　　　　　　　　　　　　　　　　　　　　　　　　</a:t>
            </a:r>
            <a:r>
              <a:rPr kumimoji="1" lang="ja-JP" altLang="en-US" sz="900" dirty="0" smtClean="0">
                <a:latin typeface="Meiryo UI" panose="020B0604030504040204" pitchFamily="50" charset="-128"/>
                <a:ea typeface="Meiryo UI" panose="020B0604030504040204" pitchFamily="50" charset="-128"/>
              </a:rPr>
              <a:t>）</a:t>
            </a:r>
            <a:r>
              <a:rPr kumimoji="1" lang="ja-JP" altLang="en-US" sz="900" dirty="0">
                <a:latin typeface="Meiryo UI" panose="020B0604030504040204" pitchFamily="50" charset="-128"/>
                <a:ea typeface="Meiryo UI" panose="020B0604030504040204" pitchFamily="50" charset="-128"/>
              </a:rPr>
              <a:t>　　</a:t>
            </a:r>
          </a:p>
        </p:txBody>
      </p:sp>
      <p:sp>
        <p:nvSpPr>
          <p:cNvPr id="91" name="テキスト ボックス 90"/>
          <p:cNvSpPr txBox="1"/>
          <p:nvPr userDrawn="1"/>
        </p:nvSpPr>
        <p:spPr>
          <a:xfrm>
            <a:off x="2285119" y="6242944"/>
            <a:ext cx="1126559"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聞き手</a:t>
            </a:r>
          </a:p>
        </p:txBody>
      </p:sp>
      <p:sp>
        <p:nvSpPr>
          <p:cNvPr id="79" name="正方形/長方形 78"/>
          <p:cNvSpPr/>
          <p:nvPr userDrawn="1"/>
        </p:nvSpPr>
        <p:spPr>
          <a:xfrm>
            <a:off x="251047" y="733339"/>
            <a:ext cx="915892" cy="49965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00" dirty="0">
                <a:solidFill>
                  <a:schemeClr val="bg1"/>
                </a:solidFill>
                <a:latin typeface="Meiryo UI" panose="020B0604030504040204" pitchFamily="50" charset="-128"/>
                <a:ea typeface="Meiryo UI" panose="020B0604030504040204" pitchFamily="50" charset="-128"/>
              </a:rPr>
              <a:t>司会</a:t>
            </a:r>
            <a:r>
              <a:rPr kumimoji="1" lang="ja-JP" altLang="en-US" sz="1000" dirty="0" smtClean="0">
                <a:solidFill>
                  <a:schemeClr val="bg1"/>
                </a:solidFill>
                <a:latin typeface="Meiryo UI" panose="020B0604030504040204" pitchFamily="50" charset="-128"/>
                <a:ea typeface="Meiryo UI" panose="020B0604030504040204" pitchFamily="50" charset="-128"/>
              </a:rPr>
              <a:t>進行</a:t>
            </a:r>
            <a:endParaRPr kumimoji="1" lang="ja-JP" altLang="en-US" sz="1000" dirty="0">
              <a:solidFill>
                <a:schemeClr val="bg1"/>
              </a:solidFill>
              <a:latin typeface="Meiryo UI" panose="020B0604030504040204" pitchFamily="50" charset="-128"/>
              <a:ea typeface="Meiryo UI" panose="020B0604030504040204" pitchFamily="50" charset="-128"/>
            </a:endParaRPr>
          </a:p>
        </p:txBody>
      </p:sp>
      <p:cxnSp>
        <p:nvCxnSpPr>
          <p:cNvPr id="83" name="直線コネクタ 82"/>
          <p:cNvCxnSpPr/>
          <p:nvPr userDrawn="1"/>
        </p:nvCxnSpPr>
        <p:spPr>
          <a:xfrm>
            <a:off x="1171385" y="1234548"/>
            <a:ext cx="5363885" cy="15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9" name="テキスト ボックス 88"/>
          <p:cNvSpPr txBox="1"/>
          <p:nvPr userDrawn="1"/>
        </p:nvSpPr>
        <p:spPr>
          <a:xfrm>
            <a:off x="2377314" y="992379"/>
            <a:ext cx="415588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所属（　　　　　　　　　　　　　　　　　　　　　　　　　　　　　　　　　　　　　　　　　　　　　　）　　</a:t>
            </a:r>
          </a:p>
        </p:txBody>
      </p:sp>
      <p:cxnSp>
        <p:nvCxnSpPr>
          <p:cNvPr id="90" name="直線コネクタ 89"/>
          <p:cNvCxnSpPr/>
          <p:nvPr userDrawn="1"/>
        </p:nvCxnSpPr>
        <p:spPr>
          <a:xfrm flipV="1">
            <a:off x="251047" y="1220960"/>
            <a:ext cx="915892" cy="7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7" name="テキスト ボックス 76"/>
          <p:cNvSpPr txBox="1"/>
          <p:nvPr userDrawn="1"/>
        </p:nvSpPr>
        <p:spPr>
          <a:xfrm>
            <a:off x="2311971" y="807910"/>
            <a:ext cx="547448"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司会者</a:t>
            </a:r>
            <a:endParaRPr kumimoji="1" lang="ja-JP" altLang="en-US" sz="900" dirty="0">
              <a:latin typeface="Meiryo UI" panose="020B0604030504040204" pitchFamily="50" charset="-128"/>
              <a:ea typeface="Meiryo UI" panose="020B0604030504040204" pitchFamily="50" charset="-128"/>
            </a:endParaRPr>
          </a:p>
        </p:txBody>
      </p:sp>
      <p:sp>
        <p:nvSpPr>
          <p:cNvPr id="80" name="テキスト ボックス 79"/>
          <p:cNvSpPr txBox="1"/>
          <p:nvPr userDrawn="1"/>
        </p:nvSpPr>
        <p:spPr>
          <a:xfrm>
            <a:off x="2311971" y="1285061"/>
            <a:ext cx="547448"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挨拶者</a:t>
            </a:r>
            <a:endParaRPr kumimoji="1" lang="ja-JP" altLang="en-US" sz="900" dirty="0">
              <a:latin typeface="Meiryo UI" panose="020B0604030504040204" pitchFamily="50" charset="-128"/>
              <a:ea typeface="Meiryo UI" panose="020B0604030504040204" pitchFamily="50" charset="-128"/>
            </a:endParaRPr>
          </a:p>
        </p:txBody>
      </p:sp>
      <p:cxnSp>
        <p:nvCxnSpPr>
          <p:cNvPr id="81" name="直線コネクタ 80"/>
          <p:cNvCxnSpPr/>
          <p:nvPr userDrawn="1"/>
        </p:nvCxnSpPr>
        <p:spPr>
          <a:xfrm>
            <a:off x="1190523" y="3343823"/>
            <a:ext cx="5363885" cy="15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2" name="テキスト ボックス 81"/>
          <p:cNvSpPr txBox="1"/>
          <p:nvPr userDrawn="1"/>
        </p:nvSpPr>
        <p:spPr>
          <a:xfrm>
            <a:off x="1218168" y="2792001"/>
            <a:ext cx="1048869" cy="246221"/>
          </a:xfrm>
          <a:prstGeom prst="rect">
            <a:avLst/>
          </a:prstGeom>
          <a:noFill/>
        </p:spPr>
        <p:txBody>
          <a:bodyPr wrap="square" rtlCol="0">
            <a:spAutoFit/>
          </a:bodyPr>
          <a:lstStyle/>
          <a:p>
            <a:pPr algn="ctr"/>
            <a:r>
              <a:rPr kumimoji="1" lang="ja-JP" altLang="en-US" sz="1000" dirty="0">
                <a:latin typeface="Meiryo UI" panose="020B0604030504040204" pitchFamily="50" charset="-128"/>
                <a:ea typeface="Meiryo UI" panose="020B0604030504040204" pitchFamily="50" charset="-128"/>
              </a:rPr>
              <a:t>：　　～　　：</a:t>
            </a:r>
          </a:p>
        </p:txBody>
      </p:sp>
      <p:cxnSp>
        <p:nvCxnSpPr>
          <p:cNvPr id="85" name="直線コネクタ 84"/>
          <p:cNvCxnSpPr/>
          <p:nvPr userDrawn="1"/>
        </p:nvCxnSpPr>
        <p:spPr>
          <a:xfrm>
            <a:off x="2297942" y="2865608"/>
            <a:ext cx="4236578"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92" name="テキスト ボックス 91"/>
          <p:cNvSpPr txBox="1"/>
          <p:nvPr userDrawn="1"/>
        </p:nvSpPr>
        <p:spPr>
          <a:xfrm>
            <a:off x="2285204" y="2588898"/>
            <a:ext cx="1152788"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□仕事について</a:t>
            </a:r>
          </a:p>
        </p:txBody>
      </p:sp>
      <p:sp>
        <p:nvSpPr>
          <p:cNvPr id="93" name="テキスト ボックス 92"/>
          <p:cNvSpPr txBox="1"/>
          <p:nvPr userDrawn="1"/>
        </p:nvSpPr>
        <p:spPr>
          <a:xfrm>
            <a:off x="2285204" y="2882172"/>
            <a:ext cx="8001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講演者</a:t>
            </a:r>
          </a:p>
        </p:txBody>
      </p:sp>
      <p:sp>
        <p:nvSpPr>
          <p:cNvPr id="94" name="テキスト ボックス 93"/>
          <p:cNvSpPr txBox="1"/>
          <p:nvPr userDrawn="1"/>
        </p:nvSpPr>
        <p:spPr>
          <a:xfrm>
            <a:off x="2338404" y="3096188"/>
            <a:ext cx="415588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所属（　　　　　　　　　　　　　　　　　　　　　　　　　　　　　　</a:t>
            </a:r>
            <a:r>
              <a:rPr kumimoji="1" lang="ja-JP" altLang="en-US" sz="900" dirty="0" smtClean="0">
                <a:latin typeface="Meiryo UI" panose="020B0604030504040204" pitchFamily="50" charset="-128"/>
                <a:ea typeface="Meiryo UI" panose="020B0604030504040204" pitchFamily="50" charset="-128"/>
              </a:rPr>
              <a:t>      </a:t>
            </a:r>
            <a:r>
              <a:rPr kumimoji="1" lang="ja-JP" altLang="en-US" sz="900" dirty="0">
                <a:latin typeface="Meiryo UI" panose="020B0604030504040204" pitchFamily="50" charset="-128"/>
                <a:ea typeface="Meiryo UI" panose="020B0604030504040204" pitchFamily="50" charset="-128"/>
              </a:rPr>
              <a:t>　　　　　</a:t>
            </a:r>
            <a:r>
              <a:rPr kumimoji="1" lang="ja-JP" altLang="en-US" sz="900" dirty="0" smtClean="0">
                <a:latin typeface="Meiryo UI" panose="020B0604030504040204" pitchFamily="50" charset="-128"/>
                <a:ea typeface="Meiryo UI" panose="020B0604030504040204" pitchFamily="50" charset="-128"/>
              </a:rPr>
              <a:t>   </a:t>
            </a:r>
            <a:r>
              <a:rPr kumimoji="1" lang="ja-JP" altLang="en-US" sz="900" dirty="0">
                <a:latin typeface="Meiryo UI" panose="020B0604030504040204" pitchFamily="50" charset="-128"/>
                <a:ea typeface="Meiryo UI" panose="020B0604030504040204" pitchFamily="50" charset="-128"/>
              </a:rPr>
              <a:t>　　　）　　</a:t>
            </a:r>
          </a:p>
        </p:txBody>
      </p:sp>
      <p:cxnSp>
        <p:nvCxnSpPr>
          <p:cNvPr id="95" name="直線コネクタ 94"/>
          <p:cNvCxnSpPr/>
          <p:nvPr userDrawn="1"/>
        </p:nvCxnSpPr>
        <p:spPr>
          <a:xfrm>
            <a:off x="1190523" y="4144290"/>
            <a:ext cx="5363885" cy="15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6" name="テキスト ボックス 95"/>
          <p:cNvSpPr txBox="1"/>
          <p:nvPr userDrawn="1"/>
        </p:nvSpPr>
        <p:spPr>
          <a:xfrm>
            <a:off x="1218168" y="3592468"/>
            <a:ext cx="1048869" cy="246221"/>
          </a:xfrm>
          <a:prstGeom prst="rect">
            <a:avLst/>
          </a:prstGeom>
          <a:noFill/>
        </p:spPr>
        <p:txBody>
          <a:bodyPr wrap="square" rtlCol="0">
            <a:spAutoFit/>
          </a:bodyPr>
          <a:lstStyle/>
          <a:p>
            <a:pPr algn="ctr"/>
            <a:r>
              <a:rPr kumimoji="1" lang="ja-JP" altLang="en-US" sz="1000" dirty="0">
                <a:latin typeface="Meiryo UI" panose="020B0604030504040204" pitchFamily="50" charset="-128"/>
                <a:ea typeface="Meiryo UI" panose="020B0604030504040204" pitchFamily="50" charset="-128"/>
              </a:rPr>
              <a:t>：　　～　　：</a:t>
            </a:r>
          </a:p>
        </p:txBody>
      </p:sp>
      <p:cxnSp>
        <p:nvCxnSpPr>
          <p:cNvPr id="97" name="直線コネクタ 96"/>
          <p:cNvCxnSpPr/>
          <p:nvPr userDrawn="1"/>
        </p:nvCxnSpPr>
        <p:spPr>
          <a:xfrm>
            <a:off x="2297942" y="3666075"/>
            <a:ext cx="4236578"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98" name="テキスト ボックス 97"/>
          <p:cNvSpPr txBox="1"/>
          <p:nvPr userDrawn="1"/>
        </p:nvSpPr>
        <p:spPr>
          <a:xfrm>
            <a:off x="2271713" y="3397945"/>
            <a:ext cx="1152788"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□生活について</a:t>
            </a:r>
          </a:p>
        </p:txBody>
      </p:sp>
      <p:sp>
        <p:nvSpPr>
          <p:cNvPr id="99" name="テキスト ボックス 98"/>
          <p:cNvSpPr txBox="1"/>
          <p:nvPr userDrawn="1"/>
        </p:nvSpPr>
        <p:spPr>
          <a:xfrm>
            <a:off x="2285204" y="3682639"/>
            <a:ext cx="8001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講演者</a:t>
            </a:r>
          </a:p>
        </p:txBody>
      </p:sp>
      <p:sp>
        <p:nvSpPr>
          <p:cNvPr id="100" name="テキスト ボックス 99"/>
          <p:cNvSpPr txBox="1"/>
          <p:nvPr userDrawn="1"/>
        </p:nvSpPr>
        <p:spPr>
          <a:xfrm>
            <a:off x="2377314" y="3896993"/>
            <a:ext cx="415588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所属（　　　　　　　　　　　　　　　　　　　　　　　　　　　　　　　　　　</a:t>
            </a:r>
            <a:r>
              <a:rPr kumimoji="1" lang="ja-JP" altLang="en-US" sz="900" dirty="0" smtClean="0">
                <a:latin typeface="Meiryo UI" panose="020B0604030504040204" pitchFamily="50" charset="-128"/>
                <a:ea typeface="Meiryo UI" panose="020B0604030504040204" pitchFamily="50" charset="-128"/>
              </a:rPr>
              <a:t>     </a:t>
            </a:r>
            <a:r>
              <a:rPr kumimoji="1" lang="ja-JP" altLang="en-US" sz="900" dirty="0">
                <a:latin typeface="Meiryo UI" panose="020B0604030504040204" pitchFamily="50" charset="-128"/>
                <a:ea typeface="Meiryo UI" panose="020B0604030504040204" pitchFamily="50" charset="-128"/>
              </a:rPr>
              <a:t>　</a:t>
            </a:r>
            <a:r>
              <a:rPr kumimoji="1" lang="ja-JP" altLang="en-US" sz="900" dirty="0" smtClean="0">
                <a:latin typeface="Meiryo UI" panose="020B0604030504040204" pitchFamily="50" charset="-128"/>
                <a:ea typeface="Meiryo UI" panose="020B0604030504040204" pitchFamily="50" charset="-128"/>
              </a:rPr>
              <a:t>   </a:t>
            </a:r>
            <a:r>
              <a:rPr kumimoji="1" lang="ja-JP" altLang="en-US" sz="900" dirty="0">
                <a:latin typeface="Meiryo UI" panose="020B0604030504040204" pitchFamily="50" charset="-128"/>
                <a:ea typeface="Meiryo UI" panose="020B0604030504040204" pitchFamily="50" charset="-128"/>
              </a:rPr>
              <a:t>　　　）　　</a:t>
            </a:r>
          </a:p>
        </p:txBody>
      </p:sp>
      <p:sp>
        <p:nvSpPr>
          <p:cNvPr id="103" name="テキスト ボックス 102"/>
          <p:cNvSpPr txBox="1"/>
          <p:nvPr userDrawn="1"/>
        </p:nvSpPr>
        <p:spPr>
          <a:xfrm>
            <a:off x="2293330" y="8706501"/>
            <a:ext cx="547448"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挨拶者</a:t>
            </a:r>
            <a:endParaRPr kumimoji="1" lang="ja-JP" altLang="en-US" sz="900" dirty="0">
              <a:latin typeface="Meiryo UI" panose="020B0604030504040204" pitchFamily="50" charset="-128"/>
              <a:ea typeface="Meiryo UI" panose="020B0604030504040204" pitchFamily="50" charset="-128"/>
            </a:endParaRPr>
          </a:p>
        </p:txBody>
      </p:sp>
      <p:cxnSp>
        <p:nvCxnSpPr>
          <p:cNvPr id="35" name="直線コネクタ 34"/>
          <p:cNvCxnSpPr/>
          <p:nvPr userDrawn="1"/>
        </p:nvCxnSpPr>
        <p:spPr>
          <a:xfrm>
            <a:off x="1196783" y="5343827"/>
            <a:ext cx="5363885" cy="15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7" name="正方形/長方形 36"/>
          <p:cNvSpPr/>
          <p:nvPr userDrawn="1"/>
        </p:nvSpPr>
        <p:spPr>
          <a:xfrm>
            <a:off x="251047" y="5348727"/>
            <a:ext cx="915892" cy="37996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00" dirty="0">
                <a:solidFill>
                  <a:schemeClr val="bg1"/>
                </a:solidFill>
                <a:latin typeface="Meiryo UI" panose="020B0604030504040204" pitchFamily="50" charset="-128"/>
                <a:ea typeface="Meiryo UI" panose="020B0604030504040204" pitchFamily="50" charset="-128"/>
              </a:rPr>
              <a:t>休憩</a:t>
            </a:r>
          </a:p>
        </p:txBody>
      </p:sp>
      <p:sp>
        <p:nvSpPr>
          <p:cNvPr id="38" name="テキスト ボックス 37"/>
          <p:cNvSpPr txBox="1"/>
          <p:nvPr userDrawn="1"/>
        </p:nvSpPr>
        <p:spPr>
          <a:xfrm>
            <a:off x="1218168" y="5408821"/>
            <a:ext cx="1048869" cy="246221"/>
          </a:xfrm>
          <a:prstGeom prst="rect">
            <a:avLst/>
          </a:prstGeom>
          <a:noFill/>
        </p:spPr>
        <p:txBody>
          <a:bodyPr wrap="square" rtlCol="0">
            <a:spAutoFit/>
          </a:bodyPr>
          <a:lstStyle/>
          <a:p>
            <a:pPr algn="ctr"/>
            <a:r>
              <a:rPr kumimoji="1" lang="ja-JP" altLang="en-US" sz="1000" dirty="0">
                <a:latin typeface="Meiryo UI" panose="020B0604030504040204" pitchFamily="50" charset="-128"/>
                <a:ea typeface="Meiryo UI" panose="020B0604030504040204" pitchFamily="50" charset="-128"/>
              </a:rPr>
              <a:t>：　　～　　：</a:t>
            </a:r>
          </a:p>
        </p:txBody>
      </p:sp>
      <p:cxnSp>
        <p:nvCxnSpPr>
          <p:cNvPr id="39" name="直線コネクタ 38"/>
          <p:cNvCxnSpPr/>
          <p:nvPr userDrawn="1"/>
        </p:nvCxnSpPr>
        <p:spPr>
          <a:xfrm>
            <a:off x="1180670" y="5720970"/>
            <a:ext cx="5363885" cy="15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userDrawn="1"/>
        </p:nvCxnSpPr>
        <p:spPr>
          <a:xfrm flipV="1">
            <a:off x="251047" y="5729327"/>
            <a:ext cx="915892" cy="3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p:cNvCxnSpPr/>
          <p:nvPr userDrawn="1"/>
        </p:nvCxnSpPr>
        <p:spPr>
          <a:xfrm>
            <a:off x="1190523" y="4931380"/>
            <a:ext cx="5363885" cy="15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9" name="テキスト ボックス 108"/>
          <p:cNvSpPr txBox="1"/>
          <p:nvPr userDrawn="1"/>
        </p:nvSpPr>
        <p:spPr>
          <a:xfrm>
            <a:off x="1218168" y="4379558"/>
            <a:ext cx="1048869" cy="246221"/>
          </a:xfrm>
          <a:prstGeom prst="rect">
            <a:avLst/>
          </a:prstGeom>
          <a:noFill/>
        </p:spPr>
        <p:txBody>
          <a:bodyPr wrap="square" rtlCol="0">
            <a:spAutoFit/>
          </a:bodyPr>
          <a:lstStyle/>
          <a:p>
            <a:pPr algn="ctr"/>
            <a:r>
              <a:rPr kumimoji="1" lang="ja-JP" altLang="en-US" sz="1000" dirty="0">
                <a:latin typeface="Meiryo UI" panose="020B0604030504040204" pitchFamily="50" charset="-128"/>
                <a:ea typeface="Meiryo UI" panose="020B0604030504040204" pitchFamily="50" charset="-128"/>
              </a:rPr>
              <a:t>：　　～　　：</a:t>
            </a:r>
          </a:p>
        </p:txBody>
      </p:sp>
      <p:cxnSp>
        <p:nvCxnSpPr>
          <p:cNvPr id="110" name="直線コネクタ 109"/>
          <p:cNvCxnSpPr/>
          <p:nvPr userDrawn="1"/>
        </p:nvCxnSpPr>
        <p:spPr>
          <a:xfrm>
            <a:off x="2297942" y="4453165"/>
            <a:ext cx="4236578"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11" name="テキスト ボックス 110"/>
          <p:cNvSpPr txBox="1"/>
          <p:nvPr userDrawn="1"/>
        </p:nvSpPr>
        <p:spPr>
          <a:xfrm>
            <a:off x="2271713" y="4223276"/>
            <a:ext cx="1152788"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□子どもへの伝え方</a:t>
            </a:r>
          </a:p>
        </p:txBody>
      </p:sp>
      <p:sp>
        <p:nvSpPr>
          <p:cNvPr id="112" name="テキスト ボックス 111"/>
          <p:cNvSpPr txBox="1"/>
          <p:nvPr userDrawn="1"/>
        </p:nvSpPr>
        <p:spPr>
          <a:xfrm>
            <a:off x="2285204" y="4469729"/>
            <a:ext cx="8001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講演者</a:t>
            </a:r>
          </a:p>
        </p:txBody>
      </p:sp>
      <p:sp>
        <p:nvSpPr>
          <p:cNvPr id="113" name="テキスト ボックス 112"/>
          <p:cNvSpPr txBox="1"/>
          <p:nvPr userDrawn="1"/>
        </p:nvSpPr>
        <p:spPr>
          <a:xfrm>
            <a:off x="2366675" y="4712764"/>
            <a:ext cx="415588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所属（　　　　　　　　　　　　　　　　　　　　　　　　　　　　　</a:t>
            </a:r>
            <a:r>
              <a:rPr kumimoji="1" lang="ja-JP" altLang="en-US" sz="900" dirty="0" smtClean="0">
                <a:latin typeface="Meiryo UI" panose="020B0604030504040204" pitchFamily="50" charset="-128"/>
                <a:ea typeface="Meiryo UI" panose="020B0604030504040204" pitchFamily="50" charset="-128"/>
              </a:rPr>
              <a:t>     </a:t>
            </a:r>
            <a:r>
              <a:rPr kumimoji="1" lang="ja-JP" altLang="en-US" sz="900" dirty="0">
                <a:latin typeface="Meiryo UI" panose="020B0604030504040204" pitchFamily="50" charset="-128"/>
                <a:ea typeface="Meiryo UI" panose="020B0604030504040204" pitchFamily="50" charset="-128"/>
              </a:rPr>
              <a:t>　　　　　　　</a:t>
            </a:r>
            <a:r>
              <a:rPr kumimoji="1" lang="ja-JP" altLang="en-US" sz="900" dirty="0" smtClean="0">
                <a:latin typeface="Meiryo UI" panose="020B0604030504040204" pitchFamily="50" charset="-128"/>
                <a:ea typeface="Meiryo UI" panose="020B0604030504040204" pitchFamily="50" charset="-128"/>
              </a:rPr>
              <a:t>   </a:t>
            </a:r>
            <a:r>
              <a:rPr kumimoji="1" lang="ja-JP" altLang="en-US" sz="900" dirty="0">
                <a:latin typeface="Meiryo UI" panose="020B0604030504040204" pitchFamily="50" charset="-128"/>
                <a:ea typeface="Meiryo UI" panose="020B0604030504040204" pitchFamily="50" charset="-128"/>
              </a:rPr>
              <a:t>　　）　　</a:t>
            </a:r>
          </a:p>
        </p:txBody>
      </p:sp>
      <p:cxnSp>
        <p:nvCxnSpPr>
          <p:cNvPr id="34" name="直線コネクタ 33"/>
          <p:cNvCxnSpPr/>
          <p:nvPr userDrawn="1"/>
        </p:nvCxnSpPr>
        <p:spPr>
          <a:xfrm flipV="1">
            <a:off x="251047" y="4939326"/>
            <a:ext cx="915892" cy="3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直線コネクタ 121"/>
          <p:cNvCxnSpPr/>
          <p:nvPr userDrawn="1"/>
        </p:nvCxnSpPr>
        <p:spPr>
          <a:xfrm>
            <a:off x="2280163" y="8167710"/>
            <a:ext cx="4236578"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23" name="テキスト ボックス 122"/>
          <p:cNvSpPr txBox="1"/>
          <p:nvPr userDrawn="1"/>
        </p:nvSpPr>
        <p:spPr>
          <a:xfrm>
            <a:off x="2285119" y="8211767"/>
            <a:ext cx="80010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パネリスト</a:t>
            </a:r>
          </a:p>
        </p:txBody>
      </p:sp>
      <p:sp>
        <p:nvSpPr>
          <p:cNvPr id="125" name="テキスト ボックス 124"/>
          <p:cNvSpPr txBox="1"/>
          <p:nvPr userDrawn="1"/>
        </p:nvSpPr>
        <p:spPr>
          <a:xfrm>
            <a:off x="2394971" y="8414866"/>
            <a:ext cx="415588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所属（　　　　　　　　　　　　　　　　　　　　　　　　　　　　　　　　　　　　　　　　　　</a:t>
            </a:r>
            <a:r>
              <a:rPr kumimoji="1" lang="ja-JP" altLang="en-US" sz="900" dirty="0" smtClean="0">
                <a:latin typeface="Meiryo UI" panose="020B0604030504040204" pitchFamily="50" charset="-128"/>
                <a:ea typeface="Meiryo UI" panose="020B0604030504040204" pitchFamily="50" charset="-128"/>
              </a:rPr>
              <a:t>）</a:t>
            </a:r>
            <a:r>
              <a:rPr kumimoji="1" lang="ja-JP" altLang="en-US" sz="900" dirty="0">
                <a:latin typeface="Meiryo UI" panose="020B0604030504040204" pitchFamily="50" charset="-128"/>
                <a:ea typeface="Meiryo UI" panose="020B0604030504040204" pitchFamily="50" charset="-128"/>
              </a:rPr>
              <a:t>　　</a:t>
            </a:r>
          </a:p>
        </p:txBody>
      </p:sp>
      <p:cxnSp>
        <p:nvCxnSpPr>
          <p:cNvPr id="78" name="直線コネクタ 77"/>
          <p:cNvCxnSpPr/>
          <p:nvPr userDrawn="1"/>
        </p:nvCxnSpPr>
        <p:spPr>
          <a:xfrm flipV="1">
            <a:off x="251047" y="8669983"/>
            <a:ext cx="915892" cy="3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userDrawn="1"/>
        </p:nvCxnSpPr>
        <p:spPr>
          <a:xfrm flipV="1">
            <a:off x="251047" y="5346229"/>
            <a:ext cx="915892" cy="3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正方形/長方形 1"/>
          <p:cNvSpPr/>
          <p:nvPr userDrawn="1"/>
        </p:nvSpPr>
        <p:spPr>
          <a:xfrm>
            <a:off x="6168571" y="1701528"/>
            <a:ext cx="361592" cy="3229852"/>
          </a:xfrm>
          <a:prstGeom prst="rect">
            <a:avLst/>
          </a:pr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000" dirty="0" smtClean="0">
                <a:solidFill>
                  <a:srgbClr val="5F5F5F"/>
                </a:solidFill>
                <a:latin typeface="Meiryo UI" panose="020B0604030504040204" pitchFamily="50" charset="-128"/>
                <a:ea typeface="Meiryo UI" panose="020B0604030504040204" pitchFamily="50" charset="-128"/>
              </a:rPr>
              <a:t>複数のテーマを同じ講師が担当することも可</a:t>
            </a:r>
            <a:endParaRPr kumimoji="1" lang="ja-JP" altLang="en-US" sz="1000" dirty="0">
              <a:solidFill>
                <a:srgbClr val="5F5F5F"/>
              </a:solidFill>
              <a:latin typeface="Meiryo UI" panose="020B0604030504040204" pitchFamily="50" charset="-128"/>
              <a:ea typeface="Meiryo UI" panose="020B0604030504040204" pitchFamily="50" charset="-128"/>
            </a:endParaRPr>
          </a:p>
        </p:txBody>
      </p:sp>
      <p:cxnSp>
        <p:nvCxnSpPr>
          <p:cNvPr id="4" name="直線コネクタ 3"/>
          <p:cNvCxnSpPr/>
          <p:nvPr userDrawn="1"/>
        </p:nvCxnSpPr>
        <p:spPr>
          <a:xfrm flipV="1">
            <a:off x="1190523" y="733145"/>
            <a:ext cx="1121448" cy="4878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1" name="テキスト ボックス 100"/>
          <p:cNvSpPr txBox="1"/>
          <p:nvPr userDrawn="1"/>
        </p:nvSpPr>
        <p:spPr>
          <a:xfrm>
            <a:off x="2291907" y="4946120"/>
            <a:ext cx="800108" cy="230832"/>
          </a:xfrm>
          <a:prstGeom prst="rect">
            <a:avLst/>
          </a:prstGeom>
          <a:noFill/>
        </p:spPr>
        <p:txBody>
          <a:bodyPr wrap="square" rtlCol="0">
            <a:spAutoFit/>
          </a:bodyPr>
          <a:lstStyle/>
          <a:p>
            <a:r>
              <a:rPr kumimoji="1" lang="ja-JP" altLang="en-US" sz="900" dirty="0" smtClean="0">
                <a:latin typeface="Meiryo UI" panose="020B0604030504040204" pitchFamily="50" charset="-128"/>
                <a:ea typeface="Meiryo UI" panose="020B0604030504040204" pitchFamily="50" charset="-128"/>
              </a:rPr>
              <a:t>回答者</a:t>
            </a:r>
            <a:endParaRPr kumimoji="1" lang="ja-JP" altLang="en-US" sz="9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27144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D3DB7DB-B378-4D70-8AB3-2813CB98B283}" type="datetime1">
              <a:rPr kumimoji="1" lang="ja-JP" altLang="en-US" smtClean="0"/>
              <a:t>2020/4/23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B056365-49AB-4786-B568-95B01587D280}" type="slidenum">
              <a:rPr kumimoji="1" lang="ja-JP" altLang="en-US" smtClean="0"/>
              <a:t>‹#›</a:t>
            </a:fld>
            <a:endParaRPr kumimoji="1" lang="ja-JP" altLang="en-US"/>
          </a:p>
        </p:txBody>
      </p:sp>
    </p:spTree>
    <p:extLst>
      <p:ext uri="{BB962C8B-B14F-4D97-AF65-F5344CB8AC3E}">
        <p14:creationId xmlns:p14="http://schemas.microsoft.com/office/powerpoint/2010/main" val="1447749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471488" y="0"/>
            <a:ext cx="5915025" cy="353961"/>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EFC66A2-964A-4E81-9F51-6CACB1EA76F9}" type="datetime1">
              <a:rPr kumimoji="1" lang="ja-JP" altLang="en-US" smtClean="0"/>
              <a:t>2020/4/23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B056365-49AB-4786-B568-95B01587D280}" type="slidenum">
              <a:rPr kumimoji="1" lang="ja-JP" altLang="en-US" smtClean="0"/>
              <a:t>‹#›</a:t>
            </a:fld>
            <a:endParaRPr kumimoji="1" lang="ja-JP" altLang="en-US"/>
          </a:p>
        </p:txBody>
      </p:sp>
      <p:graphicFrame>
        <p:nvGraphicFramePr>
          <p:cNvPr id="8" name="表 7"/>
          <p:cNvGraphicFramePr>
            <a:graphicFrameLocks noGrp="1"/>
          </p:cNvGraphicFramePr>
          <p:nvPr userDrawn="1">
            <p:extLst>
              <p:ext uri="{D42A27DB-BD31-4B8C-83A1-F6EECF244321}">
                <p14:modId xmlns:p14="http://schemas.microsoft.com/office/powerpoint/2010/main" val="2992613994"/>
              </p:ext>
            </p:extLst>
          </p:nvPr>
        </p:nvGraphicFramePr>
        <p:xfrm>
          <a:off x="198152" y="881364"/>
          <a:ext cx="6468652" cy="7841723"/>
        </p:xfrm>
        <a:graphic>
          <a:graphicData uri="http://schemas.openxmlformats.org/drawingml/2006/table">
            <a:tbl>
              <a:tblPr/>
              <a:tblGrid>
                <a:gridCol w="2062518">
                  <a:extLst>
                    <a:ext uri="{9D8B030D-6E8A-4147-A177-3AD203B41FA5}">
                      <a16:colId xmlns:a16="http://schemas.microsoft.com/office/drawing/2014/main" val="20000"/>
                    </a:ext>
                  </a:extLst>
                </a:gridCol>
                <a:gridCol w="704439">
                  <a:extLst>
                    <a:ext uri="{9D8B030D-6E8A-4147-A177-3AD203B41FA5}">
                      <a16:colId xmlns:a16="http://schemas.microsoft.com/office/drawing/2014/main" val="20001"/>
                    </a:ext>
                  </a:extLst>
                </a:gridCol>
                <a:gridCol w="704439">
                  <a:extLst>
                    <a:ext uri="{9D8B030D-6E8A-4147-A177-3AD203B41FA5}">
                      <a16:colId xmlns:a16="http://schemas.microsoft.com/office/drawing/2014/main" val="20002"/>
                    </a:ext>
                  </a:extLst>
                </a:gridCol>
                <a:gridCol w="2997256">
                  <a:extLst>
                    <a:ext uri="{9D8B030D-6E8A-4147-A177-3AD203B41FA5}">
                      <a16:colId xmlns:a16="http://schemas.microsoft.com/office/drawing/2014/main" val="20003"/>
                    </a:ext>
                  </a:extLst>
                </a:gridCol>
              </a:tblGrid>
              <a:tr h="244100">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担当者集合</a:t>
                      </a:r>
                    </a:p>
                  </a:txBody>
                  <a:tcPr marL="10171" marR="10171" marT="1017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集合時間</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解散時間</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担当者</a:t>
                      </a:r>
                    </a:p>
                  </a:txBody>
                  <a:tcPr marL="10171" marR="10171" marT="101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20421">
                <a:tc>
                  <a:txBody>
                    <a:bodyPr/>
                    <a:lstStyle/>
                    <a:p>
                      <a:pPr algn="ctr" fontAlgn="ctr"/>
                      <a:r>
                        <a:rPr lang="ja-JP" altLang="en-US" sz="1100" b="0" i="0" u="none" strike="noStrike" dirty="0" smtClean="0">
                          <a:solidFill>
                            <a:srgbClr val="000000"/>
                          </a:solidFill>
                          <a:effectLst/>
                          <a:latin typeface="Meiryo UI" panose="020B0604030504040204" pitchFamily="50" charset="-128"/>
                          <a:ea typeface="Meiryo UI" panose="020B0604030504040204" pitchFamily="50" charset="-128"/>
                        </a:rPr>
                        <a:t>運営スタッフ</a:t>
                      </a:r>
                      <a:endParaRPr lang="ja-JP" altLang="en-US" sz="1100" b="0" i="0" u="none" strike="noStrike" dirty="0">
                        <a:solidFill>
                          <a:srgbClr val="000000"/>
                        </a:solidFill>
                        <a:effectLst/>
                        <a:latin typeface="Meiryo UI" panose="020B0604030504040204" pitchFamily="50" charset="-128"/>
                        <a:ea typeface="Meiryo UI" panose="020B0604030504040204" pitchFamily="50" charset="-128"/>
                      </a:endParaRPr>
                    </a:p>
                  </a:txBody>
                  <a:tcPr marL="10171" marR="10171" marT="1017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20421">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講師・登壇者</a:t>
                      </a:r>
                    </a:p>
                  </a:txBody>
                  <a:tcPr marL="10171" marR="10171" marT="1017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20421">
                <a:tc>
                  <a:txBody>
                    <a:bodyPr/>
                    <a:lstStyle/>
                    <a:p>
                      <a:pPr algn="ctr"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受付・誘導</a:t>
                      </a:r>
                      <a:r>
                        <a:rPr lang="ja-JP" altLang="en-US" sz="1100" b="0" i="0" u="none" strike="noStrike" dirty="0" smtClean="0">
                          <a:solidFill>
                            <a:srgbClr val="000000"/>
                          </a:solidFill>
                          <a:effectLst/>
                          <a:latin typeface="Meiryo UI" panose="020B0604030504040204" pitchFamily="50" charset="-128"/>
                          <a:ea typeface="Meiryo UI" panose="020B0604030504040204" pitchFamily="50" charset="-128"/>
                        </a:rPr>
                        <a:t>等担当者</a:t>
                      </a:r>
                      <a:endParaRPr lang="ja-JP" altLang="en-US" sz="1100" b="0" i="0" u="none" strike="noStrike" dirty="0">
                        <a:solidFill>
                          <a:srgbClr val="000000"/>
                        </a:solidFill>
                        <a:effectLst/>
                        <a:latin typeface="Meiryo UI" panose="020B0604030504040204" pitchFamily="50" charset="-128"/>
                        <a:ea typeface="Meiryo UI" panose="020B0604030504040204" pitchFamily="50" charset="-128"/>
                      </a:endParaRPr>
                    </a:p>
                  </a:txBody>
                  <a:tcPr marL="10171" marR="10171" marT="1017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03417">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44100">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項目</a:t>
                      </a:r>
                    </a:p>
                  </a:txBody>
                  <a:tcPr marL="10171" marR="10171" marT="1017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開始時間</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終了時間</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参加者</a:t>
                      </a:r>
                    </a:p>
                  </a:txBody>
                  <a:tcPr marL="10171" marR="10171" marT="101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06833">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会場借受</a:t>
                      </a:r>
                    </a:p>
                  </a:txBody>
                  <a:tcPr marL="10171" marR="10171" marT="1017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extLst>
                  <a:ext uri="{0D108BD9-81ED-4DB2-BD59-A6C34878D82A}">
                    <a16:rowId xmlns:a16="http://schemas.microsoft.com/office/drawing/2014/main" val="10006"/>
                  </a:ext>
                </a:extLst>
              </a:tr>
              <a:tr h="488201">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朝礼</a:t>
                      </a:r>
                      <a:br>
                        <a:rPr lang="ja-JP" altLang="en-US" sz="1100" b="0" i="0" u="none" strike="noStrike">
                          <a:solidFill>
                            <a:srgbClr val="000000"/>
                          </a:solidFill>
                          <a:effectLst/>
                          <a:latin typeface="Meiryo UI" panose="020B0604030504040204" pitchFamily="50" charset="-128"/>
                          <a:ea typeface="Meiryo UI" panose="020B0604030504040204" pitchFamily="50" charset="-128"/>
                        </a:rPr>
                      </a:br>
                      <a:r>
                        <a:rPr lang="ja-JP" altLang="en-US" sz="1100" b="0" i="0" u="none" strike="noStrike">
                          <a:solidFill>
                            <a:srgbClr val="000000"/>
                          </a:solidFill>
                          <a:effectLst/>
                          <a:latin typeface="Meiryo UI" panose="020B0604030504040204" pitchFamily="50" charset="-128"/>
                          <a:ea typeface="Meiryo UI" panose="020B0604030504040204" pitchFamily="50" charset="-128"/>
                        </a:rPr>
                        <a:t>（主に一日の流れを打合せ）</a:t>
                      </a:r>
                    </a:p>
                  </a:txBody>
                  <a:tcPr marL="10171" marR="10171" marT="1017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88201">
                <a:tc>
                  <a:txBody>
                    <a:bodyPr/>
                    <a:lstStyle/>
                    <a:p>
                      <a:pPr algn="ctr" fontAlgn="ctr"/>
                      <a:r>
                        <a:rPr lang="en-US" altLang="ja-JP" sz="1100" b="0" i="0" u="none" strike="noStrike">
                          <a:solidFill>
                            <a:srgbClr val="000000"/>
                          </a:solidFill>
                          <a:effectLst/>
                          <a:latin typeface="Meiryo UI" panose="020B0604030504040204" pitchFamily="50" charset="-128"/>
                          <a:ea typeface="Meiryo UI" panose="020B0604030504040204" pitchFamily="50" charset="-128"/>
                        </a:rPr>
                        <a:t>PC/</a:t>
                      </a:r>
                      <a:r>
                        <a:rPr lang="ja-JP" altLang="en-US" sz="1100" b="0" i="0" u="none" strike="noStrike">
                          <a:solidFill>
                            <a:srgbClr val="000000"/>
                          </a:solidFill>
                          <a:effectLst/>
                          <a:latin typeface="Meiryo UI" panose="020B0604030504040204" pitchFamily="50" charset="-128"/>
                          <a:ea typeface="Meiryo UI" panose="020B0604030504040204" pitchFamily="50" charset="-128"/>
                        </a:rPr>
                        <a:t>プロジェクター</a:t>
                      </a:r>
                      <a:r>
                        <a:rPr lang="en-US" altLang="ja-JP" sz="1100" b="0" i="0" u="none" strike="noStrike">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a:solidFill>
                            <a:srgbClr val="000000"/>
                          </a:solidFill>
                          <a:effectLst/>
                          <a:latin typeface="Meiryo UI" panose="020B0604030504040204" pitchFamily="50" charset="-128"/>
                          <a:ea typeface="Meiryo UI" panose="020B0604030504040204" pitchFamily="50" charset="-128"/>
                        </a:rPr>
                        <a:t>マイクなど</a:t>
                      </a:r>
                      <a:br>
                        <a:rPr lang="ja-JP" altLang="en-US" sz="1100" b="0" i="0" u="none" strike="noStrike">
                          <a:solidFill>
                            <a:srgbClr val="000000"/>
                          </a:solidFill>
                          <a:effectLst/>
                          <a:latin typeface="Meiryo UI" panose="020B0604030504040204" pitchFamily="50" charset="-128"/>
                          <a:ea typeface="Meiryo UI" panose="020B0604030504040204" pitchFamily="50" charset="-128"/>
                        </a:rPr>
                      </a:br>
                      <a:r>
                        <a:rPr lang="ja-JP" altLang="en-US" sz="1100" b="0" i="0" u="none" strike="noStrike">
                          <a:solidFill>
                            <a:srgbClr val="000000"/>
                          </a:solidFill>
                          <a:effectLst/>
                          <a:latin typeface="Meiryo UI" panose="020B0604030504040204" pitchFamily="50" charset="-128"/>
                          <a:ea typeface="Meiryo UI" panose="020B0604030504040204" pitchFamily="50" charset="-128"/>
                        </a:rPr>
                        <a:t>セッティング</a:t>
                      </a:r>
                    </a:p>
                  </a:txBody>
                  <a:tcPr marL="10171" marR="10171" marT="1017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88201">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受付・配布資料</a:t>
                      </a:r>
                      <a:br>
                        <a:rPr lang="ja-JP" altLang="en-US" sz="1100" b="0" i="0" u="none" strike="noStrike">
                          <a:solidFill>
                            <a:srgbClr val="000000"/>
                          </a:solidFill>
                          <a:effectLst/>
                          <a:latin typeface="Meiryo UI" panose="020B0604030504040204" pitchFamily="50" charset="-128"/>
                          <a:ea typeface="Meiryo UI" panose="020B0604030504040204" pitchFamily="50" charset="-128"/>
                        </a:rPr>
                      </a:br>
                      <a:r>
                        <a:rPr lang="ja-JP" altLang="en-US" sz="1100" b="0" i="0" u="none" strike="noStrike">
                          <a:solidFill>
                            <a:srgbClr val="000000"/>
                          </a:solidFill>
                          <a:effectLst/>
                          <a:latin typeface="Meiryo UI" panose="020B0604030504040204" pitchFamily="50" charset="-128"/>
                          <a:ea typeface="Meiryo UI" panose="020B0604030504040204" pitchFamily="50" charset="-128"/>
                        </a:rPr>
                        <a:t>セッティング</a:t>
                      </a:r>
                    </a:p>
                  </a:txBody>
                  <a:tcPr marL="10171" marR="10171" marT="1017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88201">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登壇者リハーサル</a:t>
                      </a:r>
                      <a:br>
                        <a:rPr lang="ja-JP" altLang="en-US" sz="1100" b="0" i="0" u="none" strike="noStrike">
                          <a:solidFill>
                            <a:srgbClr val="000000"/>
                          </a:solidFill>
                          <a:effectLst/>
                          <a:latin typeface="Meiryo UI" panose="020B0604030504040204" pitchFamily="50" charset="-128"/>
                          <a:ea typeface="Meiryo UI" panose="020B0604030504040204" pitchFamily="50" charset="-128"/>
                        </a:rPr>
                      </a:br>
                      <a:r>
                        <a:rPr lang="ja-JP" altLang="en-US" sz="1100" b="0" i="0" u="none" strike="noStrike">
                          <a:solidFill>
                            <a:srgbClr val="000000"/>
                          </a:solidFill>
                          <a:effectLst/>
                          <a:latin typeface="Meiryo UI" panose="020B0604030504040204" pitchFamily="50" charset="-128"/>
                          <a:ea typeface="Meiryo UI" panose="020B0604030504040204" pitchFamily="50" charset="-128"/>
                        </a:rPr>
                        <a:t>（講演の環境</a:t>
                      </a:r>
                      <a:r>
                        <a:rPr lang="en-US" altLang="ja-JP" sz="1100" b="0" i="0" u="none" strike="noStrike">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a:solidFill>
                            <a:srgbClr val="000000"/>
                          </a:solidFill>
                          <a:effectLst/>
                          <a:latin typeface="Meiryo UI" panose="020B0604030504040204" pitchFamily="50" charset="-128"/>
                          <a:ea typeface="Meiryo UI" panose="020B0604030504040204" pitchFamily="50" charset="-128"/>
                        </a:rPr>
                        <a:t>データ等確認）</a:t>
                      </a:r>
                    </a:p>
                  </a:txBody>
                  <a:tcPr marL="10171" marR="10171" marT="1017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488201">
                <a:tc>
                  <a:txBody>
                    <a:bodyPr/>
                    <a:lstStyle/>
                    <a:p>
                      <a:pPr algn="ctr" fontAlgn="ctr"/>
                      <a:r>
                        <a:rPr lang="ja-JP" altLang="en-US" sz="1100" b="0" i="0" u="none" strike="noStrike" dirty="0" smtClean="0">
                          <a:solidFill>
                            <a:srgbClr val="000000"/>
                          </a:solidFill>
                          <a:effectLst/>
                          <a:latin typeface="Meiryo UI" panose="020B0604030504040204" pitchFamily="50" charset="-128"/>
                          <a:ea typeface="Meiryo UI" panose="020B0604030504040204" pitchFamily="50" charset="-128"/>
                        </a:rPr>
                        <a:t>直前ミーティング</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
                      </a:r>
                      <a:br>
                        <a:rPr lang="ja-JP" altLang="en-US" sz="11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（主に講演内容について打合せ）</a:t>
                      </a:r>
                    </a:p>
                  </a:txBody>
                  <a:tcPr marL="10171" marR="10171" marT="1017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488201">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来場者受入体制</a:t>
                      </a:r>
                      <a:br>
                        <a:rPr lang="ja-JP" altLang="en-US" sz="1100" b="0" i="0" u="none" strike="noStrike">
                          <a:solidFill>
                            <a:srgbClr val="000000"/>
                          </a:solidFill>
                          <a:effectLst/>
                          <a:latin typeface="Meiryo UI" panose="020B0604030504040204" pitchFamily="50" charset="-128"/>
                          <a:ea typeface="Meiryo UI" panose="020B0604030504040204" pitchFamily="50" charset="-128"/>
                        </a:rPr>
                      </a:br>
                      <a:r>
                        <a:rPr lang="ja-JP" altLang="en-US" sz="1100" b="0" i="0" u="none" strike="noStrike">
                          <a:solidFill>
                            <a:srgbClr val="000000"/>
                          </a:solidFill>
                          <a:effectLst/>
                          <a:latin typeface="Meiryo UI" panose="020B0604030504040204" pitchFamily="50" charset="-128"/>
                          <a:ea typeface="Meiryo UI" panose="020B0604030504040204" pitchFamily="50" charset="-128"/>
                        </a:rPr>
                        <a:t>オールスタンバイ</a:t>
                      </a:r>
                    </a:p>
                  </a:txBody>
                  <a:tcPr marL="10171" marR="10171" marT="1017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488201">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来場者の受付</a:t>
                      </a:r>
                    </a:p>
                  </a:txBody>
                  <a:tcPr marL="10171" marR="10171" marT="1017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488201">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本番時間</a:t>
                      </a:r>
                      <a:br>
                        <a:rPr lang="ja-JP" altLang="en-US" sz="1100" b="0" i="0" u="none" strike="noStrike">
                          <a:solidFill>
                            <a:srgbClr val="000000"/>
                          </a:solidFill>
                          <a:effectLst/>
                          <a:latin typeface="Meiryo UI" panose="020B0604030504040204" pitchFamily="50" charset="-128"/>
                          <a:ea typeface="Meiryo UI" panose="020B0604030504040204" pitchFamily="50" charset="-128"/>
                        </a:rPr>
                      </a:br>
                      <a:r>
                        <a:rPr lang="ja-JP" altLang="en-US" sz="1100" b="0" i="0" u="none" strike="noStrike">
                          <a:solidFill>
                            <a:srgbClr val="000000"/>
                          </a:solidFill>
                          <a:effectLst/>
                          <a:latin typeface="Meiryo UI" panose="020B0604030504040204" pitchFamily="50" charset="-128"/>
                          <a:ea typeface="Meiryo UI" panose="020B0604030504040204" pitchFamily="50" charset="-128"/>
                        </a:rPr>
                        <a:t>（休憩含む）</a:t>
                      </a:r>
                    </a:p>
                  </a:txBody>
                  <a:tcPr marL="10171" marR="10171" marT="1017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488201">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反省会</a:t>
                      </a:r>
                    </a:p>
                  </a:txBody>
                  <a:tcPr marL="10171" marR="10171" marT="1017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488201">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片付け・撤収</a:t>
                      </a:r>
                    </a:p>
                  </a:txBody>
                  <a:tcPr marL="10171" marR="10171" marT="1017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　</a:t>
                      </a:r>
                    </a:p>
                  </a:txBody>
                  <a:tcPr marL="10171" marR="10171" marT="1017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1052340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5F407F-56B8-46B5-A293-791D2CB831F4}" type="datetime1">
              <a:rPr kumimoji="1" lang="ja-JP" altLang="en-US" smtClean="0"/>
              <a:t>2020/4/23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B056365-49AB-4786-B568-95B01587D280}" type="slidenum">
              <a:rPr kumimoji="1" lang="ja-JP" altLang="en-US" smtClean="0"/>
              <a:t>‹#›</a:t>
            </a:fld>
            <a:endParaRPr kumimoji="1" lang="ja-JP" altLang="en-US"/>
          </a:p>
        </p:txBody>
      </p:sp>
    </p:spTree>
    <p:extLst>
      <p:ext uri="{BB962C8B-B14F-4D97-AF65-F5344CB8AC3E}">
        <p14:creationId xmlns:p14="http://schemas.microsoft.com/office/powerpoint/2010/main" val="1239112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623747B-90DB-44EE-A8F1-F0DE6AA42FCA}" type="datetime1">
              <a:rPr kumimoji="1" lang="ja-JP" altLang="en-US" smtClean="0"/>
              <a:t>2020/4/23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B056365-49AB-4786-B568-95B01587D280}" type="slidenum">
              <a:rPr kumimoji="1" lang="ja-JP" altLang="en-US" smtClean="0"/>
              <a:t>‹#›</a:t>
            </a:fld>
            <a:endParaRPr kumimoji="1" lang="ja-JP" altLang="en-US"/>
          </a:p>
        </p:txBody>
      </p:sp>
    </p:spTree>
    <p:extLst>
      <p:ext uri="{BB962C8B-B14F-4D97-AF65-F5344CB8AC3E}">
        <p14:creationId xmlns:p14="http://schemas.microsoft.com/office/powerpoint/2010/main" val="3665867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F3B2D9B-9523-4776-8024-EF44D8E74D68}" type="datetime1">
              <a:rPr kumimoji="1" lang="ja-JP" altLang="en-US" smtClean="0"/>
              <a:t>2020/4/23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B056365-49AB-4786-B568-95B01587D280}" type="slidenum">
              <a:rPr kumimoji="1" lang="ja-JP" altLang="en-US" smtClean="0"/>
              <a:t>‹#›</a:t>
            </a:fld>
            <a:endParaRPr kumimoji="1" lang="ja-JP" altLang="en-US"/>
          </a:p>
        </p:txBody>
      </p:sp>
    </p:spTree>
    <p:extLst>
      <p:ext uri="{BB962C8B-B14F-4D97-AF65-F5344CB8AC3E}">
        <p14:creationId xmlns:p14="http://schemas.microsoft.com/office/powerpoint/2010/main" val="2529727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AFE1500-4F8D-49F7-88D3-AC85B1F31410}" type="datetime1">
              <a:rPr kumimoji="1" lang="ja-JP" altLang="en-US" smtClean="0"/>
              <a:t>2020/4/23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B056365-49AB-4786-B568-95B01587D280}" type="slidenum">
              <a:rPr kumimoji="1" lang="ja-JP" altLang="en-US" smtClean="0"/>
              <a:t>‹#›</a:t>
            </a:fld>
            <a:endParaRPr kumimoji="1" lang="ja-JP" altLang="en-US"/>
          </a:p>
        </p:txBody>
      </p:sp>
    </p:spTree>
    <p:extLst>
      <p:ext uri="{BB962C8B-B14F-4D97-AF65-F5344CB8AC3E}">
        <p14:creationId xmlns:p14="http://schemas.microsoft.com/office/powerpoint/2010/main" val="1356157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BCA2D06-9390-4F32-AC5E-6D6AB9097D3B}" type="datetime1">
              <a:rPr kumimoji="1" lang="ja-JP" altLang="en-US" smtClean="0"/>
              <a:t>2020/4/23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B056365-49AB-4786-B568-95B01587D280}" type="slidenum">
              <a:rPr kumimoji="1" lang="ja-JP" altLang="en-US" smtClean="0"/>
              <a:t>‹#›</a:t>
            </a:fld>
            <a:endParaRPr kumimoji="1" lang="ja-JP" altLang="en-US"/>
          </a:p>
        </p:txBody>
      </p:sp>
    </p:spTree>
    <p:extLst>
      <p:ext uri="{BB962C8B-B14F-4D97-AF65-F5344CB8AC3E}">
        <p14:creationId xmlns:p14="http://schemas.microsoft.com/office/powerpoint/2010/main" val="32244866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0838"/>
            <a:ext cx="5143500" cy="3449637"/>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857250" y="5202238"/>
            <a:ext cx="5143500" cy="239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8A74FF77-411F-45F6-9D57-92F24277AFF2}" type="datetime1">
              <a:rPr kumimoji="1" lang="ja-JP" altLang="en-US" smtClean="0"/>
              <a:t>2020/4/23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1730533-D397-414D-A7E8-669F6BAF8C4C}" type="slidenum">
              <a:rPr kumimoji="1" lang="ja-JP" altLang="en-US" smtClean="0"/>
              <a:t>‹#›</a:t>
            </a:fld>
            <a:endParaRPr kumimoji="1" lang="ja-JP" altLang="en-US"/>
          </a:p>
        </p:txBody>
      </p:sp>
    </p:spTree>
    <p:extLst>
      <p:ext uri="{BB962C8B-B14F-4D97-AF65-F5344CB8AC3E}">
        <p14:creationId xmlns:p14="http://schemas.microsoft.com/office/powerpoint/2010/main" val="646828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40CF1CE-F408-42EE-9DD8-7B57242D1C16}" type="datetime1">
              <a:rPr kumimoji="1" lang="ja-JP" altLang="en-US" smtClean="0"/>
              <a:t>2020/4/23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1730533-D397-414D-A7E8-669F6BAF8C4C}" type="slidenum">
              <a:rPr kumimoji="1" lang="ja-JP" altLang="en-US" smtClean="0"/>
              <a:t>‹#›</a:t>
            </a:fld>
            <a:endParaRPr kumimoji="1" lang="ja-JP" altLang="en-US"/>
          </a:p>
        </p:txBody>
      </p:sp>
    </p:spTree>
    <p:extLst>
      <p:ext uri="{BB962C8B-B14F-4D97-AF65-F5344CB8AC3E}">
        <p14:creationId xmlns:p14="http://schemas.microsoft.com/office/powerpoint/2010/main" val="1898120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8313" y="2470150"/>
            <a:ext cx="5915025" cy="4119563"/>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68313" y="6629400"/>
            <a:ext cx="5915025" cy="21669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AD8E53E0-6ED5-4F93-96B9-5F6F48E42EA3}" type="datetime1">
              <a:rPr kumimoji="1" lang="ja-JP" altLang="en-US" smtClean="0"/>
              <a:t>2020/4/23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1730533-D397-414D-A7E8-669F6BAF8C4C}" type="slidenum">
              <a:rPr kumimoji="1" lang="ja-JP" altLang="en-US" smtClean="0"/>
              <a:t>‹#›</a:t>
            </a:fld>
            <a:endParaRPr kumimoji="1" lang="ja-JP" altLang="en-US"/>
          </a:p>
        </p:txBody>
      </p:sp>
    </p:spTree>
    <p:extLst>
      <p:ext uri="{BB962C8B-B14F-4D97-AF65-F5344CB8AC3E}">
        <p14:creationId xmlns:p14="http://schemas.microsoft.com/office/powerpoint/2010/main" val="3212835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71488" y="2636838"/>
            <a:ext cx="2881312" cy="6284912"/>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505200" y="2636838"/>
            <a:ext cx="2881313" cy="6284912"/>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FAE64BAD-5EC7-4B33-9BB8-7E0285AEE8E3}" type="datetime1">
              <a:rPr kumimoji="1" lang="ja-JP" altLang="en-US" smtClean="0"/>
              <a:t>2020/4/23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1730533-D397-414D-A7E8-669F6BAF8C4C}" type="slidenum">
              <a:rPr kumimoji="1" lang="ja-JP" altLang="en-US" smtClean="0"/>
              <a:t>‹#›</a:t>
            </a:fld>
            <a:endParaRPr kumimoji="1" lang="ja-JP" altLang="en-US"/>
          </a:p>
        </p:txBody>
      </p:sp>
    </p:spTree>
    <p:extLst>
      <p:ext uri="{BB962C8B-B14F-4D97-AF65-F5344CB8AC3E}">
        <p14:creationId xmlns:p14="http://schemas.microsoft.com/office/powerpoint/2010/main" val="33122636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3075" y="527050"/>
            <a:ext cx="5915025" cy="1914525"/>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3075" y="2428875"/>
            <a:ext cx="2900363" cy="1189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73075" y="3617913"/>
            <a:ext cx="2900363" cy="532288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71863" y="2428875"/>
            <a:ext cx="2916237" cy="1189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71863" y="3617913"/>
            <a:ext cx="2916237" cy="532288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F64C7B79-8C0F-44B3-92C0-236E5C5BED5E}" type="datetime1">
              <a:rPr kumimoji="1" lang="ja-JP" altLang="en-US" smtClean="0"/>
              <a:t>2020/4/23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1730533-D397-414D-A7E8-669F6BAF8C4C}" type="slidenum">
              <a:rPr kumimoji="1" lang="ja-JP" altLang="en-US" smtClean="0"/>
              <a:t>‹#›</a:t>
            </a:fld>
            <a:endParaRPr kumimoji="1" lang="ja-JP" altLang="en-US"/>
          </a:p>
        </p:txBody>
      </p:sp>
    </p:spTree>
    <p:extLst>
      <p:ext uri="{BB962C8B-B14F-4D97-AF65-F5344CB8AC3E}">
        <p14:creationId xmlns:p14="http://schemas.microsoft.com/office/powerpoint/2010/main" val="40118862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1896BF2-D393-4FEF-AF43-56737848E8CF}" type="datetime1">
              <a:rPr kumimoji="1" lang="ja-JP" altLang="en-US" smtClean="0"/>
              <a:t>2020/4/23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1730533-D397-414D-A7E8-669F6BAF8C4C}" type="slidenum">
              <a:rPr kumimoji="1" lang="ja-JP" altLang="en-US" smtClean="0"/>
              <a:t>‹#›</a:t>
            </a:fld>
            <a:endParaRPr kumimoji="1" lang="ja-JP" altLang="en-US"/>
          </a:p>
        </p:txBody>
      </p:sp>
    </p:spTree>
    <p:extLst>
      <p:ext uri="{BB962C8B-B14F-4D97-AF65-F5344CB8AC3E}">
        <p14:creationId xmlns:p14="http://schemas.microsoft.com/office/powerpoint/2010/main" val="32728980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20F36AD-D5A2-4DC8-9ADE-B78C1FCF8DD1}" type="datetime1">
              <a:rPr kumimoji="1" lang="ja-JP" altLang="en-US" smtClean="0"/>
              <a:t>2020/4/23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1730533-D397-414D-A7E8-669F6BAF8C4C}" type="slidenum">
              <a:rPr kumimoji="1" lang="ja-JP" altLang="en-US" smtClean="0"/>
              <a:t>‹#›</a:t>
            </a:fld>
            <a:endParaRPr kumimoji="1" lang="ja-JP" altLang="en-US"/>
          </a:p>
        </p:txBody>
      </p:sp>
    </p:spTree>
    <p:extLst>
      <p:ext uri="{BB962C8B-B14F-4D97-AF65-F5344CB8AC3E}">
        <p14:creationId xmlns:p14="http://schemas.microsoft.com/office/powerpoint/2010/main" val="32225089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3075" y="660400"/>
            <a:ext cx="2211388" cy="23114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2916238" y="1425575"/>
            <a:ext cx="3471862" cy="7040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73075" y="2971800"/>
            <a:ext cx="2211388" cy="55054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02F647F-8807-4037-BA63-488F62C975FE}" type="datetime1">
              <a:rPr kumimoji="1" lang="ja-JP" altLang="en-US" smtClean="0"/>
              <a:t>2020/4/23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1730533-D397-414D-A7E8-669F6BAF8C4C}" type="slidenum">
              <a:rPr kumimoji="1" lang="ja-JP" altLang="en-US" smtClean="0"/>
              <a:t>‹#›</a:t>
            </a:fld>
            <a:endParaRPr kumimoji="1" lang="ja-JP" altLang="en-US"/>
          </a:p>
        </p:txBody>
      </p:sp>
    </p:spTree>
    <p:extLst>
      <p:ext uri="{BB962C8B-B14F-4D97-AF65-F5344CB8AC3E}">
        <p14:creationId xmlns:p14="http://schemas.microsoft.com/office/powerpoint/2010/main" val="34768042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3075" y="660400"/>
            <a:ext cx="2211388" cy="23114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2916238" y="1425575"/>
            <a:ext cx="3471862" cy="70405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473075" y="2971800"/>
            <a:ext cx="2211388" cy="55054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DED7425E-8C76-47A2-A6D8-292F87F67E4A}" type="datetime1">
              <a:rPr kumimoji="1" lang="ja-JP" altLang="en-US" smtClean="0"/>
              <a:t>2020/4/23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1730533-D397-414D-A7E8-669F6BAF8C4C}" type="slidenum">
              <a:rPr kumimoji="1" lang="ja-JP" altLang="en-US" smtClean="0"/>
              <a:t>‹#›</a:t>
            </a:fld>
            <a:endParaRPr kumimoji="1" lang="ja-JP" altLang="en-US"/>
          </a:p>
        </p:txBody>
      </p:sp>
    </p:spTree>
    <p:extLst>
      <p:ext uri="{BB962C8B-B14F-4D97-AF65-F5344CB8AC3E}">
        <p14:creationId xmlns:p14="http://schemas.microsoft.com/office/powerpoint/2010/main" val="37994714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BE0FAC2-DD0A-46C9-83D3-76392DE40A0D}" type="datetime1">
              <a:rPr kumimoji="1" lang="ja-JP" altLang="en-US" smtClean="0"/>
              <a:t>2020/4/23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1730533-D397-414D-A7E8-669F6BAF8C4C}" type="slidenum">
              <a:rPr kumimoji="1" lang="ja-JP" altLang="en-US" smtClean="0"/>
              <a:t>‹#›</a:t>
            </a:fld>
            <a:endParaRPr kumimoji="1" lang="ja-JP" altLang="en-US"/>
          </a:p>
        </p:txBody>
      </p:sp>
    </p:spTree>
    <p:extLst>
      <p:ext uri="{BB962C8B-B14F-4D97-AF65-F5344CB8AC3E}">
        <p14:creationId xmlns:p14="http://schemas.microsoft.com/office/powerpoint/2010/main" val="35031578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8550" y="527050"/>
            <a:ext cx="1477963" cy="8394700"/>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71488" y="527050"/>
            <a:ext cx="4284662" cy="8394700"/>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B311795-738A-4D3C-8315-2821552E668A}" type="datetime1">
              <a:rPr kumimoji="1" lang="ja-JP" altLang="en-US" smtClean="0"/>
              <a:t>2020/4/23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1730533-D397-414D-A7E8-669F6BAF8C4C}" type="slidenum">
              <a:rPr kumimoji="1" lang="ja-JP" altLang="en-US" smtClean="0"/>
              <a:t>‹#›</a:t>
            </a:fld>
            <a:endParaRPr kumimoji="1" lang="ja-JP" altLang="en-US"/>
          </a:p>
        </p:txBody>
      </p:sp>
    </p:spTree>
    <p:extLst>
      <p:ext uri="{BB962C8B-B14F-4D97-AF65-F5344CB8AC3E}">
        <p14:creationId xmlns:p14="http://schemas.microsoft.com/office/powerpoint/2010/main" val="1169952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742E9AAB-B8A3-4164-A9F0-635BEE3ADFD6}" type="datetime1">
              <a:rPr kumimoji="1" lang="ja-JP" altLang="en-US" smtClean="0"/>
              <a:t>2020/4/23</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2657475" y="9708800"/>
            <a:ext cx="1543050" cy="197200"/>
          </a:xfrm>
          <a:prstGeom prst="rect">
            <a:avLst/>
          </a:prstGeom>
        </p:spPr>
        <p:txBody>
          <a:bodyPr vert="horz" lIns="91440" tIns="45720" rIns="91440" bIns="45720" rtlCol="0" anchor="ctr"/>
          <a:lstStyle>
            <a:lvl1pPr algn="ctr">
              <a:defRPr sz="1000">
                <a:solidFill>
                  <a:schemeClr val="tx1"/>
                </a:solidFill>
                <a:latin typeface="Meiryo UI" panose="020B0604030504040204" pitchFamily="50" charset="-128"/>
                <a:ea typeface="Meiryo UI" panose="020B0604030504040204" pitchFamily="50" charset="-128"/>
              </a:defRPr>
            </a:lvl1pPr>
          </a:lstStyle>
          <a:p>
            <a:fld id="{AB056365-49AB-4786-B568-95B01587D280}" type="slidenum">
              <a:rPr lang="ja-JP" altLang="en-US" smtClean="0"/>
              <a:pPr/>
              <a:t>‹#›</a:t>
            </a:fld>
            <a:endParaRPr lang="ja-JP" altLang="en-US"/>
          </a:p>
        </p:txBody>
      </p:sp>
    </p:spTree>
    <p:extLst>
      <p:ext uri="{BB962C8B-B14F-4D97-AF65-F5344CB8AC3E}">
        <p14:creationId xmlns:p14="http://schemas.microsoft.com/office/powerpoint/2010/main" val="35623254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8" y="527050"/>
            <a:ext cx="5915025" cy="1914525"/>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1488" y="2636838"/>
            <a:ext cx="5915025" cy="6284912"/>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71488" y="9182100"/>
            <a:ext cx="1543050" cy="527050"/>
          </a:xfrm>
          <a:prstGeom prst="rect">
            <a:avLst/>
          </a:prstGeom>
        </p:spPr>
        <p:txBody>
          <a:bodyPr vert="horz" lIns="91440" tIns="45720" rIns="91440" bIns="45720" rtlCol="0" anchor="ctr"/>
          <a:lstStyle>
            <a:lvl1pPr algn="l">
              <a:defRPr sz="1200">
                <a:solidFill>
                  <a:schemeClr val="tx1">
                    <a:tint val="75000"/>
                  </a:schemeClr>
                </a:solidFill>
              </a:defRPr>
            </a:lvl1pPr>
          </a:lstStyle>
          <a:p>
            <a:fld id="{D27CEE1A-AE42-42F7-ADA6-47635B482E70}" type="datetime1">
              <a:rPr kumimoji="1" lang="ja-JP" altLang="en-US" smtClean="0"/>
              <a:t>2020/4/23</a:t>
            </a:fld>
            <a:endParaRPr kumimoji="1" lang="ja-JP" altLang="en-US"/>
          </a:p>
        </p:txBody>
      </p:sp>
      <p:sp>
        <p:nvSpPr>
          <p:cNvPr id="5" name="フッター プレースホルダー 4"/>
          <p:cNvSpPr>
            <a:spLocks noGrp="1"/>
          </p:cNvSpPr>
          <p:nvPr>
            <p:ph type="ftr" sz="quarter" idx="3"/>
          </p:nvPr>
        </p:nvSpPr>
        <p:spPr>
          <a:xfrm>
            <a:off x="2271713" y="9182100"/>
            <a:ext cx="2314575" cy="5270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843463" y="9182100"/>
            <a:ext cx="1543050" cy="527050"/>
          </a:xfrm>
          <a:prstGeom prst="rect">
            <a:avLst/>
          </a:prstGeom>
        </p:spPr>
        <p:txBody>
          <a:bodyPr vert="horz" lIns="91440" tIns="45720" rIns="91440" bIns="45720" rtlCol="0" anchor="ctr"/>
          <a:lstStyle>
            <a:lvl1pPr algn="r">
              <a:defRPr sz="1200">
                <a:solidFill>
                  <a:schemeClr val="tx1">
                    <a:tint val="75000"/>
                  </a:schemeClr>
                </a:solidFill>
              </a:defRPr>
            </a:lvl1pPr>
          </a:lstStyle>
          <a:p>
            <a:fld id="{41730533-D397-414D-A7E8-669F6BAF8C4C}" type="slidenum">
              <a:rPr kumimoji="1" lang="ja-JP" altLang="en-US" smtClean="0"/>
              <a:t>‹#›</a:t>
            </a:fld>
            <a:endParaRPr kumimoji="1" lang="ja-JP" altLang="en-US"/>
          </a:p>
        </p:txBody>
      </p:sp>
    </p:spTree>
    <p:extLst>
      <p:ext uri="{BB962C8B-B14F-4D97-AF65-F5344CB8AC3E}">
        <p14:creationId xmlns:p14="http://schemas.microsoft.com/office/powerpoint/2010/main" val="343064756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idx="4294967295"/>
          </p:nvPr>
        </p:nvSpPr>
        <p:spPr>
          <a:xfrm>
            <a:off x="-1" y="317501"/>
            <a:ext cx="6858001" cy="510988"/>
          </a:xfrm>
        </p:spPr>
        <p:txBody>
          <a:bodyPr>
            <a:noAutofit/>
          </a:bodyPr>
          <a:lstStyle/>
          <a:p>
            <a:pPr algn="ctr"/>
            <a:r>
              <a:rPr kumimoji="1" lang="ja-JP" altLang="en-US" sz="2000" dirty="0">
                <a:latin typeface="Meiryo UI" panose="020B0604030504040204" pitchFamily="50" charset="-128"/>
                <a:ea typeface="Meiryo UI" panose="020B0604030504040204" pitchFamily="50" charset="-128"/>
              </a:rPr>
              <a:t>実施概要</a:t>
            </a:r>
          </a:p>
        </p:txBody>
      </p:sp>
      <p:sp>
        <p:nvSpPr>
          <p:cNvPr id="3" name="テキスト ボックス 2"/>
          <p:cNvSpPr txBox="1"/>
          <p:nvPr/>
        </p:nvSpPr>
        <p:spPr>
          <a:xfrm>
            <a:off x="1267098" y="1016408"/>
            <a:ext cx="4846320" cy="276999"/>
          </a:xfrm>
          <a:prstGeom prst="rect">
            <a:avLst/>
          </a:prstGeom>
          <a:noFill/>
        </p:spPr>
        <p:txBody>
          <a:bodyPr wrap="square" rtlCol="0">
            <a:spAutoFit/>
          </a:bodyPr>
          <a:lstStyle/>
          <a:p>
            <a:r>
              <a:rPr lang="ja-JP" altLang="ja-JP" sz="1200" dirty="0" smtClean="0">
                <a:solidFill>
                  <a:schemeClr val="bg1">
                    <a:lumMod val="50000"/>
                  </a:schemeClr>
                </a:solidFill>
                <a:latin typeface="Meiryo UI" panose="020B0604030504040204" pitchFamily="50" charset="-128"/>
                <a:ea typeface="Meiryo UI" panose="020B0604030504040204" pitchFamily="50" charset="-128"/>
              </a:rPr>
              <a:t>「</a:t>
            </a:r>
            <a:r>
              <a:rPr lang="ja-JP" altLang="en-US" sz="1200" dirty="0">
                <a:solidFill>
                  <a:schemeClr val="bg1">
                    <a:lumMod val="50000"/>
                  </a:schemeClr>
                </a:solidFill>
                <a:latin typeface="Meiryo UI" panose="020B0604030504040204" pitchFamily="50" charset="-128"/>
                <a:ea typeface="Meiryo UI" panose="020B0604030504040204" pitchFamily="50" charset="-128"/>
              </a:rPr>
              <a:t>あなたを支える緩和</a:t>
            </a:r>
            <a:r>
              <a:rPr lang="ja-JP" altLang="en-US" sz="1200" dirty="0" smtClean="0">
                <a:solidFill>
                  <a:schemeClr val="bg1">
                    <a:lumMod val="50000"/>
                  </a:schemeClr>
                </a:solidFill>
                <a:latin typeface="Meiryo UI" panose="020B0604030504040204" pitchFamily="50" charset="-128"/>
                <a:ea typeface="Meiryo UI" panose="020B0604030504040204" pitchFamily="50" charset="-128"/>
              </a:rPr>
              <a:t>ケア　</a:t>
            </a:r>
            <a:r>
              <a:rPr lang="en-US" altLang="ja-JP" sz="1200" dirty="0" smtClean="0">
                <a:solidFill>
                  <a:schemeClr val="bg1">
                    <a:lumMod val="50000"/>
                  </a:schemeClr>
                </a:solidFill>
                <a:latin typeface="Meiryo UI" panose="020B0604030504040204" pitchFamily="50" charset="-128"/>
                <a:ea typeface="Meiryo UI" panose="020B0604030504040204" pitchFamily="50" charset="-128"/>
              </a:rPr>
              <a:t>〜</a:t>
            </a:r>
            <a:r>
              <a:rPr lang="ja-JP" altLang="en-US" sz="1200" dirty="0">
                <a:solidFill>
                  <a:schemeClr val="bg1">
                    <a:lumMod val="50000"/>
                  </a:schemeClr>
                </a:solidFill>
                <a:latin typeface="Meiryo UI" panose="020B0604030504040204" pitchFamily="50" charset="-128"/>
                <a:ea typeface="Meiryo UI" panose="020B0604030504040204" pitchFamily="50" charset="-128"/>
              </a:rPr>
              <a:t>治療も、仕事も、生活も</a:t>
            </a:r>
            <a:r>
              <a:rPr lang="en-US" altLang="ja-JP" sz="1200" dirty="0">
                <a:solidFill>
                  <a:schemeClr val="bg1">
                    <a:lumMod val="50000"/>
                  </a:schemeClr>
                </a:solidFill>
                <a:latin typeface="Meiryo UI" panose="020B0604030504040204" pitchFamily="50" charset="-128"/>
                <a:ea typeface="Meiryo UI" panose="020B0604030504040204" pitchFamily="50" charset="-128"/>
              </a:rPr>
              <a:t>〜</a:t>
            </a:r>
            <a:r>
              <a:rPr lang="ja-JP" altLang="ja-JP" sz="1200" dirty="0" smtClean="0">
                <a:solidFill>
                  <a:schemeClr val="bg1">
                    <a:lumMod val="50000"/>
                  </a:schemeClr>
                </a:solidFill>
                <a:latin typeface="Meiryo UI" panose="020B0604030504040204" pitchFamily="50" charset="-128"/>
                <a:ea typeface="Meiryo UI" panose="020B0604030504040204" pitchFamily="50" charset="-128"/>
              </a:rPr>
              <a:t>」</a:t>
            </a:r>
            <a:endParaRPr lang="ja-JP" altLang="ja-JP" sz="1200" dirty="0">
              <a:solidFill>
                <a:schemeClr val="bg1">
                  <a:lumMod val="50000"/>
                </a:schemeClr>
              </a:solidFill>
              <a:latin typeface="Meiryo UI" panose="020B0604030504040204" pitchFamily="50" charset="-128"/>
              <a:ea typeface="Meiryo UI" panose="020B0604030504040204" pitchFamily="50" charset="-128"/>
            </a:endParaRPr>
          </a:p>
        </p:txBody>
      </p:sp>
      <p:sp>
        <p:nvSpPr>
          <p:cNvPr id="19" name="スライド番号プレースホルダー 18"/>
          <p:cNvSpPr>
            <a:spLocks noGrp="1"/>
          </p:cNvSpPr>
          <p:nvPr>
            <p:ph type="sldNum" sz="quarter" idx="12"/>
          </p:nvPr>
        </p:nvSpPr>
        <p:spPr>
          <a:xfrm>
            <a:off x="2685293" y="9650557"/>
            <a:ext cx="1543050" cy="228750"/>
          </a:xfrm>
        </p:spPr>
        <p:txBody>
          <a:bodyPr/>
          <a:lstStyle/>
          <a:p>
            <a:fld id="{AB056365-49AB-4786-B568-95B01587D280}" type="slidenum">
              <a:rPr lang="ja-JP" altLang="en-US" smtClean="0"/>
              <a:pPr/>
              <a:t>1</a:t>
            </a:fld>
            <a:endParaRPr lang="ja-JP" altLang="en-US"/>
          </a:p>
        </p:txBody>
      </p:sp>
      <p:sp>
        <p:nvSpPr>
          <p:cNvPr id="4" name="正方形/長方形 3"/>
          <p:cNvSpPr/>
          <p:nvPr/>
        </p:nvSpPr>
        <p:spPr>
          <a:xfrm>
            <a:off x="-1" y="-1"/>
            <a:ext cx="6858001" cy="3175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rgbClr val="5F5F5F"/>
                </a:solidFill>
                <a:latin typeface="Meiryo UI" panose="020B0604030504040204" pitchFamily="50" charset="-128"/>
                <a:ea typeface="Meiryo UI" panose="020B0604030504040204" pitchFamily="50" charset="-128"/>
              </a:rPr>
              <a:t>運営マニュアル </a:t>
            </a:r>
            <a:r>
              <a:rPr lang="ja-JP" altLang="en-US" b="1" dirty="0" smtClean="0">
                <a:solidFill>
                  <a:srgbClr val="5F5F5F"/>
                </a:solidFill>
                <a:latin typeface="Meiryo UI" panose="020B0604030504040204" pitchFamily="50" charset="-128"/>
                <a:ea typeface="Meiryo UI" panose="020B0604030504040204" pitchFamily="50" charset="-128"/>
              </a:rPr>
              <a:t>雛形 </a:t>
            </a:r>
            <a:r>
              <a:rPr lang="en-US" altLang="ja-JP" sz="1100" b="1" dirty="0" smtClean="0">
                <a:solidFill>
                  <a:srgbClr val="5F5F5F"/>
                </a:solidFill>
                <a:latin typeface="Meiryo UI" panose="020B0604030504040204" pitchFamily="50" charset="-128"/>
                <a:ea typeface="Meiryo UI" panose="020B0604030504040204" pitchFamily="50" charset="-128"/>
              </a:rPr>
              <a:t>※8</a:t>
            </a:r>
            <a:r>
              <a:rPr lang="ja-JP" altLang="en-US" sz="1100" b="1" dirty="0" smtClean="0">
                <a:solidFill>
                  <a:srgbClr val="5F5F5F"/>
                </a:solidFill>
                <a:latin typeface="Meiryo UI" panose="020B0604030504040204" pitchFamily="50" charset="-128"/>
                <a:ea typeface="Meiryo UI" panose="020B0604030504040204" pitchFamily="50" charset="-128"/>
              </a:rPr>
              <a:t>ページ以降「運営マニュアル活用の手引き」をご参照ください。</a:t>
            </a:r>
            <a:endParaRPr lang="ja-JP" altLang="en-US" sz="1100" b="1" dirty="0">
              <a:solidFill>
                <a:srgbClr val="5F5F5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52000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idx="4294967295"/>
          </p:nvPr>
        </p:nvSpPr>
        <p:spPr>
          <a:xfrm>
            <a:off x="476250" y="361950"/>
            <a:ext cx="5915025" cy="372481"/>
          </a:xfrm>
        </p:spPr>
        <p:txBody>
          <a:bodyPr>
            <a:noAutofit/>
          </a:bodyPr>
          <a:lstStyle/>
          <a:p>
            <a:pPr algn="ctr"/>
            <a:r>
              <a:rPr lang="ja-JP" altLang="en-US" sz="2000" dirty="0">
                <a:latin typeface="Meiryo UI" panose="020B0604030504040204" pitchFamily="50" charset="-128"/>
                <a:ea typeface="Meiryo UI" panose="020B0604030504040204" pitchFamily="50" charset="-128"/>
              </a:rPr>
              <a:t>当日のプログラム</a:t>
            </a:r>
            <a:endParaRPr kumimoji="1" lang="ja-JP" altLang="en-US" sz="2000" dirty="0">
              <a:latin typeface="Meiryo UI" panose="020B0604030504040204" pitchFamily="50" charset="-128"/>
              <a:ea typeface="Meiryo UI" panose="020B0604030504040204" pitchFamily="50" charset="-128"/>
            </a:endParaRPr>
          </a:p>
        </p:txBody>
      </p:sp>
      <p:sp>
        <p:nvSpPr>
          <p:cNvPr id="11" name="スライド番号プレースホルダー 10"/>
          <p:cNvSpPr>
            <a:spLocks noGrp="1"/>
          </p:cNvSpPr>
          <p:nvPr>
            <p:ph type="sldNum" sz="quarter" idx="12"/>
          </p:nvPr>
        </p:nvSpPr>
        <p:spPr/>
        <p:txBody>
          <a:bodyPr/>
          <a:lstStyle/>
          <a:p>
            <a:fld id="{AB056365-49AB-4786-B568-95B01587D280}" type="slidenum">
              <a:rPr kumimoji="1" lang="ja-JP" altLang="en-US" smtClean="0"/>
              <a:t>2</a:t>
            </a:fld>
            <a:endParaRPr kumimoji="1" lang="ja-JP" altLang="en-US"/>
          </a:p>
        </p:txBody>
      </p:sp>
      <p:sp>
        <p:nvSpPr>
          <p:cNvPr id="7" name="正方形/長方形 6"/>
          <p:cNvSpPr/>
          <p:nvPr/>
        </p:nvSpPr>
        <p:spPr>
          <a:xfrm>
            <a:off x="-1" y="-1"/>
            <a:ext cx="6858001" cy="3175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rgbClr val="5F5F5F"/>
                </a:solidFill>
                <a:latin typeface="Meiryo UI" panose="020B0604030504040204" pitchFamily="50" charset="-128"/>
                <a:ea typeface="Meiryo UI" panose="020B0604030504040204" pitchFamily="50" charset="-128"/>
              </a:rPr>
              <a:t>運営マニュアル </a:t>
            </a:r>
            <a:r>
              <a:rPr lang="ja-JP" altLang="en-US" b="1" dirty="0" smtClean="0">
                <a:solidFill>
                  <a:srgbClr val="5F5F5F"/>
                </a:solidFill>
                <a:latin typeface="Meiryo UI" panose="020B0604030504040204" pitchFamily="50" charset="-128"/>
                <a:ea typeface="Meiryo UI" panose="020B0604030504040204" pitchFamily="50" charset="-128"/>
              </a:rPr>
              <a:t>雛形 </a:t>
            </a:r>
            <a:r>
              <a:rPr lang="en-US" altLang="ja-JP" sz="1100" b="1" dirty="0" smtClean="0">
                <a:solidFill>
                  <a:srgbClr val="5F5F5F"/>
                </a:solidFill>
                <a:latin typeface="Meiryo UI" panose="020B0604030504040204" pitchFamily="50" charset="-128"/>
                <a:ea typeface="Meiryo UI" panose="020B0604030504040204" pitchFamily="50" charset="-128"/>
              </a:rPr>
              <a:t>※8</a:t>
            </a:r>
            <a:r>
              <a:rPr lang="ja-JP" altLang="en-US" sz="1100" b="1" dirty="0" smtClean="0">
                <a:solidFill>
                  <a:srgbClr val="5F5F5F"/>
                </a:solidFill>
                <a:latin typeface="Meiryo UI" panose="020B0604030504040204" pitchFamily="50" charset="-128"/>
                <a:ea typeface="Meiryo UI" panose="020B0604030504040204" pitchFamily="50" charset="-128"/>
              </a:rPr>
              <a:t>ページ以降「運営マニュアル活用の手引き」をご参照ください。</a:t>
            </a:r>
            <a:endParaRPr lang="ja-JP" altLang="en-US" sz="1100" b="1" dirty="0">
              <a:solidFill>
                <a:srgbClr val="5F5F5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97300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71487" y="349250"/>
            <a:ext cx="5915025" cy="368300"/>
          </a:xfrm>
        </p:spPr>
        <p:txBody>
          <a:bodyPr>
            <a:noAutofit/>
          </a:bodyPr>
          <a:lstStyle/>
          <a:p>
            <a:pPr algn="ctr"/>
            <a:r>
              <a:rPr kumimoji="1" lang="ja-JP" altLang="en-US" sz="2000" dirty="0">
                <a:latin typeface="Meiryo UI" panose="020B0604030504040204" pitchFamily="50" charset="-128"/>
                <a:ea typeface="Meiryo UI" panose="020B0604030504040204" pitchFamily="50" charset="-128"/>
              </a:rPr>
              <a:t>事前準備に関して</a:t>
            </a:r>
          </a:p>
        </p:txBody>
      </p:sp>
      <p:sp>
        <p:nvSpPr>
          <p:cNvPr id="3" name="スライド番号プレースホルダー 2"/>
          <p:cNvSpPr>
            <a:spLocks noGrp="1"/>
          </p:cNvSpPr>
          <p:nvPr>
            <p:ph type="sldNum" sz="quarter" idx="12"/>
          </p:nvPr>
        </p:nvSpPr>
        <p:spPr/>
        <p:txBody>
          <a:bodyPr/>
          <a:lstStyle/>
          <a:p>
            <a:fld id="{AB056365-49AB-4786-B568-95B01587D280}" type="slidenum">
              <a:rPr kumimoji="1" lang="ja-JP" altLang="en-US" smtClean="0"/>
              <a:t>3</a:t>
            </a:fld>
            <a:endParaRPr kumimoji="1" lang="ja-JP" altLang="en-US"/>
          </a:p>
        </p:txBody>
      </p:sp>
      <p:sp>
        <p:nvSpPr>
          <p:cNvPr id="6" name="正方形/長方形 5"/>
          <p:cNvSpPr/>
          <p:nvPr/>
        </p:nvSpPr>
        <p:spPr>
          <a:xfrm>
            <a:off x="-1" y="-1"/>
            <a:ext cx="6858001" cy="3175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rgbClr val="5F5F5F"/>
                </a:solidFill>
                <a:latin typeface="Meiryo UI" panose="020B0604030504040204" pitchFamily="50" charset="-128"/>
                <a:ea typeface="Meiryo UI" panose="020B0604030504040204" pitchFamily="50" charset="-128"/>
              </a:rPr>
              <a:t>運営マニュアル </a:t>
            </a:r>
            <a:r>
              <a:rPr lang="ja-JP" altLang="en-US" b="1" dirty="0" smtClean="0">
                <a:solidFill>
                  <a:srgbClr val="5F5F5F"/>
                </a:solidFill>
                <a:latin typeface="Meiryo UI" panose="020B0604030504040204" pitchFamily="50" charset="-128"/>
                <a:ea typeface="Meiryo UI" panose="020B0604030504040204" pitchFamily="50" charset="-128"/>
              </a:rPr>
              <a:t>雛形 </a:t>
            </a:r>
            <a:r>
              <a:rPr lang="en-US" altLang="ja-JP" sz="1100" b="1" dirty="0" smtClean="0">
                <a:solidFill>
                  <a:srgbClr val="5F5F5F"/>
                </a:solidFill>
                <a:latin typeface="Meiryo UI" panose="020B0604030504040204" pitchFamily="50" charset="-128"/>
                <a:ea typeface="Meiryo UI" panose="020B0604030504040204" pitchFamily="50" charset="-128"/>
              </a:rPr>
              <a:t>※8</a:t>
            </a:r>
            <a:r>
              <a:rPr lang="ja-JP" altLang="en-US" sz="1100" b="1" dirty="0" smtClean="0">
                <a:solidFill>
                  <a:srgbClr val="5F5F5F"/>
                </a:solidFill>
                <a:latin typeface="Meiryo UI" panose="020B0604030504040204" pitchFamily="50" charset="-128"/>
                <a:ea typeface="Meiryo UI" panose="020B0604030504040204" pitchFamily="50" charset="-128"/>
              </a:rPr>
              <a:t>ページ以降「運営マニュアル活用の手引き」をご参照ください。</a:t>
            </a:r>
            <a:endParaRPr lang="ja-JP" altLang="en-US" sz="1100" b="1" dirty="0">
              <a:solidFill>
                <a:srgbClr val="5F5F5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312667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idx="4294967295"/>
          </p:nvPr>
        </p:nvSpPr>
        <p:spPr>
          <a:xfrm>
            <a:off x="471487" y="355601"/>
            <a:ext cx="5915025" cy="323850"/>
          </a:xfrm>
        </p:spPr>
        <p:txBody>
          <a:bodyPr>
            <a:noAutofit/>
          </a:bodyPr>
          <a:lstStyle/>
          <a:p>
            <a:pPr algn="ctr"/>
            <a:r>
              <a:rPr kumimoji="1" lang="ja-JP" altLang="en-US" sz="2000" dirty="0">
                <a:latin typeface="Meiryo UI" panose="020B0604030504040204" pitchFamily="50" charset="-128"/>
                <a:ea typeface="Meiryo UI" panose="020B0604030504040204" pitchFamily="50" charset="-128"/>
              </a:rPr>
              <a:t>当日の準備手配に関して</a:t>
            </a:r>
          </a:p>
        </p:txBody>
      </p:sp>
      <p:sp>
        <p:nvSpPr>
          <p:cNvPr id="3" name="スライド番号プレースホルダー 2"/>
          <p:cNvSpPr>
            <a:spLocks noGrp="1"/>
          </p:cNvSpPr>
          <p:nvPr>
            <p:ph type="sldNum" sz="quarter" idx="12"/>
          </p:nvPr>
        </p:nvSpPr>
        <p:spPr/>
        <p:txBody>
          <a:bodyPr/>
          <a:lstStyle/>
          <a:p>
            <a:fld id="{AB056365-49AB-4786-B568-95B01587D280}" type="slidenum">
              <a:rPr kumimoji="1" lang="ja-JP" altLang="en-US" smtClean="0"/>
              <a:t>4</a:t>
            </a:fld>
            <a:endParaRPr kumimoji="1" lang="ja-JP" altLang="en-US"/>
          </a:p>
        </p:txBody>
      </p:sp>
      <p:sp>
        <p:nvSpPr>
          <p:cNvPr id="6" name="正方形/長方形 5"/>
          <p:cNvSpPr/>
          <p:nvPr/>
        </p:nvSpPr>
        <p:spPr>
          <a:xfrm>
            <a:off x="-1" y="-1"/>
            <a:ext cx="6858001" cy="3175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rgbClr val="5F5F5F"/>
                </a:solidFill>
                <a:latin typeface="Meiryo UI" panose="020B0604030504040204" pitchFamily="50" charset="-128"/>
                <a:ea typeface="Meiryo UI" panose="020B0604030504040204" pitchFamily="50" charset="-128"/>
              </a:rPr>
              <a:t>運営マニュアル </a:t>
            </a:r>
            <a:r>
              <a:rPr lang="ja-JP" altLang="en-US" b="1" dirty="0" smtClean="0">
                <a:solidFill>
                  <a:srgbClr val="5F5F5F"/>
                </a:solidFill>
                <a:latin typeface="Meiryo UI" panose="020B0604030504040204" pitchFamily="50" charset="-128"/>
                <a:ea typeface="Meiryo UI" panose="020B0604030504040204" pitchFamily="50" charset="-128"/>
              </a:rPr>
              <a:t>雛形 </a:t>
            </a:r>
            <a:r>
              <a:rPr lang="en-US" altLang="ja-JP" sz="1100" b="1" dirty="0" smtClean="0">
                <a:solidFill>
                  <a:srgbClr val="5F5F5F"/>
                </a:solidFill>
                <a:latin typeface="Meiryo UI" panose="020B0604030504040204" pitchFamily="50" charset="-128"/>
                <a:ea typeface="Meiryo UI" panose="020B0604030504040204" pitchFamily="50" charset="-128"/>
              </a:rPr>
              <a:t>※8</a:t>
            </a:r>
            <a:r>
              <a:rPr lang="ja-JP" altLang="en-US" sz="1100" b="1" dirty="0" smtClean="0">
                <a:solidFill>
                  <a:srgbClr val="5F5F5F"/>
                </a:solidFill>
                <a:latin typeface="Meiryo UI" panose="020B0604030504040204" pitchFamily="50" charset="-128"/>
                <a:ea typeface="Meiryo UI" panose="020B0604030504040204" pitchFamily="50" charset="-128"/>
              </a:rPr>
              <a:t>ページ以降「運営マニュアル活用の手引き」をご参照ください。</a:t>
            </a:r>
            <a:endParaRPr lang="ja-JP" altLang="en-US" sz="1100" b="1" dirty="0">
              <a:solidFill>
                <a:srgbClr val="5F5F5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25307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71487" y="425451"/>
            <a:ext cx="5915025" cy="330200"/>
          </a:xfrm>
        </p:spPr>
        <p:txBody>
          <a:bodyPr>
            <a:noAutofit/>
          </a:bodyPr>
          <a:lstStyle/>
          <a:p>
            <a:pPr algn="ctr"/>
            <a:r>
              <a:rPr kumimoji="1" lang="ja-JP" altLang="en-US" sz="2000" dirty="0">
                <a:latin typeface="Meiryo UI" panose="020B0604030504040204" pitchFamily="50" charset="-128"/>
                <a:ea typeface="Meiryo UI" panose="020B0604030504040204" pitchFamily="50" charset="-128"/>
              </a:rPr>
              <a:t>当日のスケジュールについて</a:t>
            </a:r>
          </a:p>
        </p:txBody>
      </p:sp>
      <p:sp>
        <p:nvSpPr>
          <p:cNvPr id="4" name="テキスト ボックス 3"/>
          <p:cNvSpPr txBox="1"/>
          <p:nvPr/>
        </p:nvSpPr>
        <p:spPr>
          <a:xfrm>
            <a:off x="3663948" y="910964"/>
            <a:ext cx="1816100"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博報堂</a:t>
            </a:r>
          </a:p>
        </p:txBody>
      </p:sp>
      <p:sp>
        <p:nvSpPr>
          <p:cNvPr id="8" name="スライド番号プレースホルダー 7"/>
          <p:cNvSpPr>
            <a:spLocks noGrp="1"/>
          </p:cNvSpPr>
          <p:nvPr>
            <p:ph type="sldNum" sz="quarter" idx="12"/>
          </p:nvPr>
        </p:nvSpPr>
        <p:spPr/>
        <p:txBody>
          <a:bodyPr/>
          <a:lstStyle/>
          <a:p>
            <a:fld id="{AB056365-49AB-4786-B568-95B01587D280}" type="slidenum">
              <a:rPr kumimoji="1" lang="ja-JP" altLang="en-US" smtClean="0"/>
              <a:t>5</a:t>
            </a:fld>
            <a:endParaRPr kumimoji="1" lang="ja-JP" altLang="en-US"/>
          </a:p>
        </p:txBody>
      </p:sp>
      <p:sp>
        <p:nvSpPr>
          <p:cNvPr id="7" name="正方形/長方形 6"/>
          <p:cNvSpPr/>
          <p:nvPr/>
        </p:nvSpPr>
        <p:spPr>
          <a:xfrm>
            <a:off x="-1" y="-1"/>
            <a:ext cx="6858001" cy="3175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rgbClr val="5F5F5F"/>
                </a:solidFill>
                <a:latin typeface="Meiryo UI" panose="020B0604030504040204" pitchFamily="50" charset="-128"/>
                <a:ea typeface="Meiryo UI" panose="020B0604030504040204" pitchFamily="50" charset="-128"/>
              </a:rPr>
              <a:t>運営マニュアル </a:t>
            </a:r>
            <a:r>
              <a:rPr lang="ja-JP" altLang="en-US" b="1" dirty="0" smtClean="0">
                <a:solidFill>
                  <a:srgbClr val="5F5F5F"/>
                </a:solidFill>
                <a:latin typeface="Meiryo UI" panose="020B0604030504040204" pitchFamily="50" charset="-128"/>
                <a:ea typeface="Meiryo UI" panose="020B0604030504040204" pitchFamily="50" charset="-128"/>
              </a:rPr>
              <a:t>雛形 </a:t>
            </a:r>
            <a:r>
              <a:rPr lang="en-US" altLang="ja-JP" sz="1100" b="1" dirty="0" smtClean="0">
                <a:solidFill>
                  <a:srgbClr val="5F5F5F"/>
                </a:solidFill>
                <a:latin typeface="Meiryo UI" panose="020B0604030504040204" pitchFamily="50" charset="-128"/>
                <a:ea typeface="Meiryo UI" panose="020B0604030504040204" pitchFamily="50" charset="-128"/>
              </a:rPr>
              <a:t>※8</a:t>
            </a:r>
            <a:r>
              <a:rPr lang="ja-JP" altLang="en-US" sz="1100" b="1" dirty="0" smtClean="0">
                <a:solidFill>
                  <a:srgbClr val="5F5F5F"/>
                </a:solidFill>
                <a:latin typeface="Meiryo UI" panose="020B0604030504040204" pitchFamily="50" charset="-128"/>
                <a:ea typeface="Meiryo UI" panose="020B0604030504040204" pitchFamily="50" charset="-128"/>
              </a:rPr>
              <a:t>ページ以降「運営マニュアル活用の手引き」をご参照ください。</a:t>
            </a:r>
            <a:endParaRPr lang="ja-JP" altLang="en-US" sz="1100" b="1" dirty="0">
              <a:solidFill>
                <a:srgbClr val="5F5F5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284416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73087" y="341768"/>
            <a:ext cx="5915025" cy="318632"/>
          </a:xfrm>
        </p:spPr>
        <p:txBody>
          <a:bodyPr>
            <a:noAutofit/>
          </a:bodyPr>
          <a:lstStyle/>
          <a:p>
            <a:pPr algn="ctr"/>
            <a:r>
              <a:rPr lang="ja-JP" altLang="en-US" sz="2000" dirty="0">
                <a:latin typeface="Meiryo UI" panose="020B0604030504040204" pitchFamily="50" charset="-128"/>
                <a:ea typeface="Meiryo UI" panose="020B0604030504040204" pitchFamily="50" charset="-128"/>
              </a:rPr>
              <a:t>会場</a:t>
            </a:r>
            <a:r>
              <a:rPr lang="ja-JP" altLang="en-US" sz="2000" dirty="0" smtClean="0">
                <a:latin typeface="Meiryo UI" panose="020B0604030504040204" pitchFamily="50" charset="-128"/>
                <a:ea typeface="Meiryo UI" panose="020B0604030504040204" pitchFamily="50" charset="-128"/>
              </a:rPr>
              <a:t>イメージ（凡例）</a:t>
            </a:r>
            <a:endParaRPr lang="en-US" altLang="ja-JP" sz="2000" dirty="0">
              <a:latin typeface="Meiryo UI" panose="020B0604030504040204" pitchFamily="50" charset="-128"/>
              <a:ea typeface="Meiryo UI" panose="020B0604030504040204" pitchFamily="50" charset="-128"/>
            </a:endParaRPr>
          </a:p>
        </p:txBody>
      </p:sp>
      <p:sp>
        <p:nvSpPr>
          <p:cNvPr id="9" name="スライド番号プレースホルダー 8"/>
          <p:cNvSpPr>
            <a:spLocks noGrp="1"/>
          </p:cNvSpPr>
          <p:nvPr>
            <p:ph type="sldNum" sz="quarter" idx="12"/>
          </p:nvPr>
        </p:nvSpPr>
        <p:spPr/>
        <p:txBody>
          <a:bodyPr/>
          <a:lstStyle/>
          <a:p>
            <a:fld id="{AB056365-49AB-4786-B568-95B01587D280}" type="slidenum">
              <a:rPr kumimoji="1" lang="ja-JP" altLang="en-US" smtClean="0"/>
              <a:t>6</a:t>
            </a:fld>
            <a:endParaRPr kumimoji="1" lang="ja-JP" altLang="en-US"/>
          </a:p>
        </p:txBody>
      </p:sp>
      <p:sp>
        <p:nvSpPr>
          <p:cNvPr id="4" name="正方形/長方形 3"/>
          <p:cNvSpPr/>
          <p:nvPr/>
        </p:nvSpPr>
        <p:spPr>
          <a:xfrm>
            <a:off x="1005083" y="852531"/>
            <a:ext cx="4847834" cy="52207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2655745" y="1056347"/>
            <a:ext cx="1543050" cy="50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3051931" y="827481"/>
            <a:ext cx="781050" cy="253916"/>
          </a:xfrm>
          <a:prstGeom prst="rect">
            <a:avLst/>
          </a:prstGeom>
          <a:noFill/>
        </p:spPr>
        <p:txBody>
          <a:bodyPr wrap="square" rtlCol="0">
            <a:spAutoFit/>
          </a:bodyPr>
          <a:lstStyle/>
          <a:p>
            <a:pPr algn="ctr"/>
            <a:r>
              <a:rPr kumimoji="1" lang="ja-JP" altLang="en-US" sz="1000" dirty="0" smtClean="0">
                <a:latin typeface="Meiryo UI" panose="020B0604030504040204" pitchFamily="50" charset="-128"/>
                <a:ea typeface="Meiryo UI" panose="020B0604030504040204" pitchFamily="50" charset="-128"/>
              </a:rPr>
              <a:t>スクリーン</a:t>
            </a:r>
            <a:endParaRPr kumimoji="1" lang="ja-JP" altLang="en-US" sz="1000" dirty="0">
              <a:latin typeface="Meiryo UI" panose="020B0604030504040204" pitchFamily="50" charset="-128"/>
              <a:ea typeface="Meiryo UI" panose="020B0604030504040204" pitchFamily="50" charset="-128"/>
            </a:endParaRPr>
          </a:p>
        </p:txBody>
      </p:sp>
      <p:sp>
        <p:nvSpPr>
          <p:cNvPr id="11" name="正方形/長方形 10"/>
          <p:cNvSpPr/>
          <p:nvPr/>
        </p:nvSpPr>
        <p:spPr>
          <a:xfrm>
            <a:off x="1672689" y="1495146"/>
            <a:ext cx="814327" cy="4750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1" name="テキスト ボックス 170"/>
          <p:cNvSpPr txBox="1"/>
          <p:nvPr/>
        </p:nvSpPr>
        <p:spPr>
          <a:xfrm>
            <a:off x="1696955" y="1728347"/>
            <a:ext cx="781050" cy="253916"/>
          </a:xfrm>
          <a:prstGeom prst="rect">
            <a:avLst/>
          </a:prstGeom>
          <a:noFill/>
        </p:spPr>
        <p:txBody>
          <a:bodyPr wrap="square" rtlCol="0">
            <a:spAutoFit/>
          </a:bodyPr>
          <a:lstStyle/>
          <a:p>
            <a:pPr algn="ctr"/>
            <a:r>
              <a:rPr kumimoji="1" lang="ja-JP" altLang="en-US" sz="1000" dirty="0" smtClean="0">
                <a:latin typeface="Meiryo UI" panose="020B0604030504040204" pitchFamily="50" charset="-128"/>
                <a:ea typeface="Meiryo UI" panose="020B0604030504040204" pitchFamily="50" charset="-128"/>
              </a:rPr>
              <a:t>講演台</a:t>
            </a:r>
            <a:endParaRPr kumimoji="1" lang="ja-JP" altLang="en-US" sz="1000" dirty="0">
              <a:latin typeface="Meiryo UI" panose="020B0604030504040204" pitchFamily="50" charset="-128"/>
              <a:ea typeface="Meiryo UI" panose="020B0604030504040204" pitchFamily="50" charset="-128"/>
            </a:endParaRPr>
          </a:p>
        </p:txBody>
      </p:sp>
      <p:sp>
        <p:nvSpPr>
          <p:cNvPr id="177" name="テキスト ボックス 176"/>
          <p:cNvSpPr txBox="1"/>
          <p:nvPr/>
        </p:nvSpPr>
        <p:spPr>
          <a:xfrm>
            <a:off x="1877984" y="1533045"/>
            <a:ext cx="781050" cy="246221"/>
          </a:xfrm>
          <a:prstGeom prst="rect">
            <a:avLst/>
          </a:prstGeom>
          <a:noFill/>
        </p:spPr>
        <p:txBody>
          <a:bodyPr wrap="square" rtlCol="0">
            <a:spAutoFit/>
          </a:bodyPr>
          <a:lstStyle/>
          <a:p>
            <a:pPr algn="ctr"/>
            <a:r>
              <a:rPr kumimoji="1" lang="ja-JP" altLang="en-US" sz="1000" dirty="0" smtClean="0">
                <a:latin typeface="Meiryo UI" panose="020B0604030504040204" pitchFamily="50" charset="-128"/>
                <a:ea typeface="Meiryo UI" panose="020B0604030504040204" pitchFamily="50" charset="-128"/>
              </a:rPr>
              <a:t>マイク</a:t>
            </a:r>
            <a:endParaRPr kumimoji="1" lang="ja-JP" altLang="en-US" sz="1000" dirty="0">
              <a:latin typeface="Meiryo UI" panose="020B0604030504040204" pitchFamily="50" charset="-128"/>
              <a:ea typeface="Meiryo UI" panose="020B0604030504040204" pitchFamily="50" charset="-128"/>
            </a:endParaRPr>
          </a:p>
        </p:txBody>
      </p:sp>
      <p:sp>
        <p:nvSpPr>
          <p:cNvPr id="178" name="正方形/長方形 177"/>
          <p:cNvSpPr/>
          <p:nvPr/>
        </p:nvSpPr>
        <p:spPr>
          <a:xfrm>
            <a:off x="4577490" y="1486854"/>
            <a:ext cx="602822" cy="32911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 name="テキスト ボックス 178"/>
          <p:cNvSpPr txBox="1"/>
          <p:nvPr/>
        </p:nvSpPr>
        <p:spPr>
          <a:xfrm>
            <a:off x="4374840" y="1625991"/>
            <a:ext cx="781050" cy="253916"/>
          </a:xfrm>
          <a:prstGeom prst="rect">
            <a:avLst/>
          </a:prstGeom>
          <a:noFill/>
        </p:spPr>
        <p:txBody>
          <a:bodyPr wrap="square" rtlCol="0">
            <a:spAutoFit/>
          </a:bodyPr>
          <a:lstStyle/>
          <a:p>
            <a:pPr algn="ctr"/>
            <a:r>
              <a:rPr lang="ja-JP" altLang="en-US" sz="1000" dirty="0">
                <a:latin typeface="Meiryo UI" panose="020B0604030504040204" pitchFamily="50" charset="-128"/>
                <a:ea typeface="Meiryo UI" panose="020B0604030504040204" pitchFamily="50" charset="-128"/>
              </a:rPr>
              <a:t>司会台</a:t>
            </a:r>
          </a:p>
        </p:txBody>
      </p:sp>
      <p:sp>
        <p:nvSpPr>
          <p:cNvPr id="186" name="テキスト ボックス 185"/>
          <p:cNvSpPr txBox="1"/>
          <p:nvPr/>
        </p:nvSpPr>
        <p:spPr>
          <a:xfrm>
            <a:off x="4657232" y="1543366"/>
            <a:ext cx="781050" cy="246221"/>
          </a:xfrm>
          <a:prstGeom prst="rect">
            <a:avLst/>
          </a:prstGeom>
          <a:noFill/>
        </p:spPr>
        <p:txBody>
          <a:bodyPr wrap="square" rtlCol="0">
            <a:spAutoFit/>
          </a:bodyPr>
          <a:lstStyle/>
          <a:p>
            <a:pPr algn="ctr"/>
            <a:r>
              <a:rPr kumimoji="1" lang="ja-JP" altLang="en-US" sz="1000" dirty="0" smtClean="0">
                <a:latin typeface="Meiryo UI" panose="020B0604030504040204" pitchFamily="50" charset="-128"/>
                <a:ea typeface="Meiryo UI" panose="020B0604030504040204" pitchFamily="50" charset="-128"/>
              </a:rPr>
              <a:t>マイク</a:t>
            </a:r>
            <a:endParaRPr kumimoji="1" lang="ja-JP" altLang="en-US" sz="1000" dirty="0">
              <a:latin typeface="Meiryo UI" panose="020B0604030504040204" pitchFamily="50" charset="-128"/>
              <a:ea typeface="Meiryo UI" panose="020B0604030504040204" pitchFamily="50" charset="-128"/>
            </a:endParaRPr>
          </a:p>
        </p:txBody>
      </p:sp>
      <p:grpSp>
        <p:nvGrpSpPr>
          <p:cNvPr id="248" name="グループ化 247"/>
          <p:cNvGrpSpPr/>
          <p:nvPr/>
        </p:nvGrpSpPr>
        <p:grpSpPr>
          <a:xfrm>
            <a:off x="1564388" y="2656761"/>
            <a:ext cx="828644" cy="387418"/>
            <a:chOff x="1389895" y="2674455"/>
            <a:chExt cx="828644" cy="387418"/>
          </a:xfrm>
        </p:grpSpPr>
        <p:grpSp>
          <p:nvGrpSpPr>
            <p:cNvPr id="238" name="グループ化 237"/>
            <p:cNvGrpSpPr/>
            <p:nvPr/>
          </p:nvGrpSpPr>
          <p:grpSpPr>
            <a:xfrm>
              <a:off x="1496681" y="2823072"/>
              <a:ext cx="213752" cy="238801"/>
              <a:chOff x="1506266" y="2851285"/>
              <a:chExt cx="213752" cy="238801"/>
            </a:xfrm>
          </p:grpSpPr>
          <p:sp>
            <p:nvSpPr>
              <p:cNvPr id="230" name="角丸四角形 229"/>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6" name="角丸四角形 235"/>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9" name="グループ化 238"/>
            <p:cNvGrpSpPr/>
            <p:nvPr/>
          </p:nvGrpSpPr>
          <p:grpSpPr>
            <a:xfrm>
              <a:off x="1862503" y="2823072"/>
              <a:ext cx="213752" cy="238801"/>
              <a:chOff x="1506266" y="2851285"/>
              <a:chExt cx="213752" cy="238801"/>
            </a:xfrm>
          </p:grpSpPr>
          <p:sp>
            <p:nvSpPr>
              <p:cNvPr id="240" name="角丸四角形 239"/>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1" name="角丸四角形 240"/>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2" name="正方形/長方形 231"/>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49" name="グループ化 248"/>
          <p:cNvGrpSpPr/>
          <p:nvPr/>
        </p:nvGrpSpPr>
        <p:grpSpPr>
          <a:xfrm>
            <a:off x="2394183" y="2656761"/>
            <a:ext cx="828644" cy="387418"/>
            <a:chOff x="1389895" y="2674455"/>
            <a:chExt cx="828644" cy="387418"/>
          </a:xfrm>
        </p:grpSpPr>
        <p:grpSp>
          <p:nvGrpSpPr>
            <p:cNvPr id="250" name="グループ化 249"/>
            <p:cNvGrpSpPr/>
            <p:nvPr/>
          </p:nvGrpSpPr>
          <p:grpSpPr>
            <a:xfrm>
              <a:off x="1496681" y="2823072"/>
              <a:ext cx="213752" cy="238801"/>
              <a:chOff x="1506266" y="2851285"/>
              <a:chExt cx="213752" cy="238801"/>
            </a:xfrm>
          </p:grpSpPr>
          <p:sp>
            <p:nvSpPr>
              <p:cNvPr id="255" name="角丸四角形 254"/>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6" name="角丸四角形 255"/>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1" name="グループ化 250"/>
            <p:cNvGrpSpPr/>
            <p:nvPr/>
          </p:nvGrpSpPr>
          <p:grpSpPr>
            <a:xfrm>
              <a:off x="1862503" y="2823072"/>
              <a:ext cx="213752" cy="238801"/>
              <a:chOff x="1506266" y="2851285"/>
              <a:chExt cx="213752" cy="238801"/>
            </a:xfrm>
          </p:grpSpPr>
          <p:sp>
            <p:nvSpPr>
              <p:cNvPr id="253" name="角丸四角形 252"/>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4" name="角丸四角形 253"/>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52" name="正方形/長方形 251"/>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7" name="グループ化 256"/>
          <p:cNvGrpSpPr/>
          <p:nvPr/>
        </p:nvGrpSpPr>
        <p:grpSpPr>
          <a:xfrm>
            <a:off x="1564388" y="3199239"/>
            <a:ext cx="828644" cy="387418"/>
            <a:chOff x="1389895" y="2674455"/>
            <a:chExt cx="828644" cy="387418"/>
          </a:xfrm>
        </p:grpSpPr>
        <p:grpSp>
          <p:nvGrpSpPr>
            <p:cNvPr id="258" name="グループ化 257"/>
            <p:cNvGrpSpPr/>
            <p:nvPr/>
          </p:nvGrpSpPr>
          <p:grpSpPr>
            <a:xfrm>
              <a:off x="1496681" y="2823072"/>
              <a:ext cx="213752" cy="238801"/>
              <a:chOff x="1506266" y="2851285"/>
              <a:chExt cx="213752" cy="238801"/>
            </a:xfrm>
          </p:grpSpPr>
          <p:sp>
            <p:nvSpPr>
              <p:cNvPr id="263" name="角丸四角形 262"/>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4" name="角丸四角形 263"/>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9" name="グループ化 258"/>
            <p:cNvGrpSpPr/>
            <p:nvPr/>
          </p:nvGrpSpPr>
          <p:grpSpPr>
            <a:xfrm>
              <a:off x="1862503" y="2823072"/>
              <a:ext cx="213752" cy="238801"/>
              <a:chOff x="1506266" y="2851285"/>
              <a:chExt cx="213752" cy="238801"/>
            </a:xfrm>
          </p:grpSpPr>
          <p:sp>
            <p:nvSpPr>
              <p:cNvPr id="261" name="角丸四角形 260"/>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2" name="角丸四角形 261"/>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60" name="正方形/長方形 259"/>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65" name="グループ化 264"/>
          <p:cNvGrpSpPr/>
          <p:nvPr/>
        </p:nvGrpSpPr>
        <p:grpSpPr>
          <a:xfrm>
            <a:off x="2394183" y="3199239"/>
            <a:ext cx="828644" cy="387418"/>
            <a:chOff x="1389895" y="2674455"/>
            <a:chExt cx="828644" cy="387418"/>
          </a:xfrm>
        </p:grpSpPr>
        <p:grpSp>
          <p:nvGrpSpPr>
            <p:cNvPr id="266" name="グループ化 265"/>
            <p:cNvGrpSpPr/>
            <p:nvPr/>
          </p:nvGrpSpPr>
          <p:grpSpPr>
            <a:xfrm>
              <a:off x="1496681" y="2823072"/>
              <a:ext cx="213752" cy="238801"/>
              <a:chOff x="1506266" y="2851285"/>
              <a:chExt cx="213752" cy="238801"/>
            </a:xfrm>
          </p:grpSpPr>
          <p:sp>
            <p:nvSpPr>
              <p:cNvPr id="271" name="角丸四角形 270"/>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2" name="角丸四角形 271"/>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67" name="グループ化 266"/>
            <p:cNvGrpSpPr/>
            <p:nvPr/>
          </p:nvGrpSpPr>
          <p:grpSpPr>
            <a:xfrm>
              <a:off x="1862503" y="2823072"/>
              <a:ext cx="213752" cy="238801"/>
              <a:chOff x="1506266" y="2851285"/>
              <a:chExt cx="213752" cy="238801"/>
            </a:xfrm>
          </p:grpSpPr>
          <p:sp>
            <p:nvSpPr>
              <p:cNvPr id="269" name="角丸四角形 268"/>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0" name="角丸四角形 269"/>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68" name="正方形/長方形 267"/>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73" name="グループ化 272"/>
          <p:cNvGrpSpPr/>
          <p:nvPr/>
        </p:nvGrpSpPr>
        <p:grpSpPr>
          <a:xfrm>
            <a:off x="3597612" y="2656761"/>
            <a:ext cx="828644" cy="387418"/>
            <a:chOff x="1389895" y="2674455"/>
            <a:chExt cx="828644" cy="387418"/>
          </a:xfrm>
        </p:grpSpPr>
        <p:grpSp>
          <p:nvGrpSpPr>
            <p:cNvPr id="274" name="グループ化 273"/>
            <p:cNvGrpSpPr/>
            <p:nvPr/>
          </p:nvGrpSpPr>
          <p:grpSpPr>
            <a:xfrm>
              <a:off x="1496681" y="2823072"/>
              <a:ext cx="213752" cy="238801"/>
              <a:chOff x="1506266" y="2851285"/>
              <a:chExt cx="213752" cy="238801"/>
            </a:xfrm>
          </p:grpSpPr>
          <p:sp>
            <p:nvSpPr>
              <p:cNvPr id="279" name="角丸四角形 278"/>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0" name="角丸四角形 279"/>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75" name="グループ化 274"/>
            <p:cNvGrpSpPr/>
            <p:nvPr/>
          </p:nvGrpSpPr>
          <p:grpSpPr>
            <a:xfrm>
              <a:off x="1862503" y="2823072"/>
              <a:ext cx="213752" cy="238801"/>
              <a:chOff x="1506266" y="2851285"/>
              <a:chExt cx="213752" cy="238801"/>
            </a:xfrm>
          </p:grpSpPr>
          <p:sp>
            <p:nvSpPr>
              <p:cNvPr id="277" name="角丸四角形 276"/>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8" name="角丸四角形 277"/>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76" name="正方形/長方形 275"/>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81" name="グループ化 280"/>
          <p:cNvGrpSpPr/>
          <p:nvPr/>
        </p:nvGrpSpPr>
        <p:grpSpPr>
          <a:xfrm>
            <a:off x="4427407" y="2656761"/>
            <a:ext cx="828644" cy="387418"/>
            <a:chOff x="1389895" y="2674455"/>
            <a:chExt cx="828644" cy="387418"/>
          </a:xfrm>
        </p:grpSpPr>
        <p:grpSp>
          <p:nvGrpSpPr>
            <p:cNvPr id="282" name="グループ化 281"/>
            <p:cNvGrpSpPr/>
            <p:nvPr/>
          </p:nvGrpSpPr>
          <p:grpSpPr>
            <a:xfrm>
              <a:off x="1496681" y="2823072"/>
              <a:ext cx="213752" cy="238801"/>
              <a:chOff x="1506266" y="2851285"/>
              <a:chExt cx="213752" cy="238801"/>
            </a:xfrm>
          </p:grpSpPr>
          <p:sp>
            <p:nvSpPr>
              <p:cNvPr id="287" name="角丸四角形 286"/>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8" name="角丸四角形 287"/>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83" name="グループ化 282"/>
            <p:cNvGrpSpPr/>
            <p:nvPr/>
          </p:nvGrpSpPr>
          <p:grpSpPr>
            <a:xfrm>
              <a:off x="1862503" y="2823072"/>
              <a:ext cx="213752" cy="238801"/>
              <a:chOff x="1506266" y="2851285"/>
              <a:chExt cx="213752" cy="238801"/>
            </a:xfrm>
          </p:grpSpPr>
          <p:sp>
            <p:nvSpPr>
              <p:cNvPr id="285" name="角丸四角形 284"/>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6" name="角丸四角形 285"/>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84" name="正方形/長方形 283"/>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89" name="グループ化 288"/>
          <p:cNvGrpSpPr/>
          <p:nvPr/>
        </p:nvGrpSpPr>
        <p:grpSpPr>
          <a:xfrm>
            <a:off x="3597612" y="3199239"/>
            <a:ext cx="828644" cy="387418"/>
            <a:chOff x="1389895" y="2674455"/>
            <a:chExt cx="828644" cy="387418"/>
          </a:xfrm>
        </p:grpSpPr>
        <p:grpSp>
          <p:nvGrpSpPr>
            <p:cNvPr id="290" name="グループ化 289"/>
            <p:cNvGrpSpPr/>
            <p:nvPr/>
          </p:nvGrpSpPr>
          <p:grpSpPr>
            <a:xfrm>
              <a:off x="1496681" y="2823072"/>
              <a:ext cx="213752" cy="238801"/>
              <a:chOff x="1506266" y="2851285"/>
              <a:chExt cx="213752" cy="238801"/>
            </a:xfrm>
          </p:grpSpPr>
          <p:sp>
            <p:nvSpPr>
              <p:cNvPr id="295" name="角丸四角形 294"/>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6" name="角丸四角形 295"/>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91" name="グループ化 290"/>
            <p:cNvGrpSpPr/>
            <p:nvPr/>
          </p:nvGrpSpPr>
          <p:grpSpPr>
            <a:xfrm>
              <a:off x="1862503" y="2823072"/>
              <a:ext cx="213752" cy="238801"/>
              <a:chOff x="1506266" y="2851285"/>
              <a:chExt cx="213752" cy="238801"/>
            </a:xfrm>
          </p:grpSpPr>
          <p:sp>
            <p:nvSpPr>
              <p:cNvPr id="293" name="角丸四角形 292"/>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4" name="角丸四角形 293"/>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92" name="正方形/長方形 291"/>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97" name="グループ化 296"/>
          <p:cNvGrpSpPr/>
          <p:nvPr/>
        </p:nvGrpSpPr>
        <p:grpSpPr>
          <a:xfrm>
            <a:off x="4427407" y="3199239"/>
            <a:ext cx="828644" cy="387418"/>
            <a:chOff x="1389895" y="2674455"/>
            <a:chExt cx="828644" cy="387418"/>
          </a:xfrm>
        </p:grpSpPr>
        <p:grpSp>
          <p:nvGrpSpPr>
            <p:cNvPr id="298" name="グループ化 297"/>
            <p:cNvGrpSpPr/>
            <p:nvPr/>
          </p:nvGrpSpPr>
          <p:grpSpPr>
            <a:xfrm>
              <a:off x="1496681" y="2823072"/>
              <a:ext cx="213752" cy="238801"/>
              <a:chOff x="1506266" y="2851285"/>
              <a:chExt cx="213752" cy="238801"/>
            </a:xfrm>
          </p:grpSpPr>
          <p:sp>
            <p:nvSpPr>
              <p:cNvPr id="303" name="角丸四角形 302"/>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4" name="角丸四角形 303"/>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99" name="グループ化 298"/>
            <p:cNvGrpSpPr/>
            <p:nvPr/>
          </p:nvGrpSpPr>
          <p:grpSpPr>
            <a:xfrm>
              <a:off x="1862503" y="2823072"/>
              <a:ext cx="213752" cy="238801"/>
              <a:chOff x="1506266" y="2851285"/>
              <a:chExt cx="213752" cy="238801"/>
            </a:xfrm>
          </p:grpSpPr>
          <p:sp>
            <p:nvSpPr>
              <p:cNvPr id="301" name="角丸四角形 300"/>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2" name="角丸四角形 301"/>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00" name="正方形/長方形 299"/>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05" name="グループ化 304"/>
          <p:cNvGrpSpPr/>
          <p:nvPr/>
        </p:nvGrpSpPr>
        <p:grpSpPr>
          <a:xfrm>
            <a:off x="1564388" y="3757502"/>
            <a:ext cx="828644" cy="387418"/>
            <a:chOff x="1389895" y="2674455"/>
            <a:chExt cx="828644" cy="387418"/>
          </a:xfrm>
        </p:grpSpPr>
        <p:grpSp>
          <p:nvGrpSpPr>
            <p:cNvPr id="306" name="グループ化 305"/>
            <p:cNvGrpSpPr/>
            <p:nvPr/>
          </p:nvGrpSpPr>
          <p:grpSpPr>
            <a:xfrm>
              <a:off x="1496681" y="2823072"/>
              <a:ext cx="213752" cy="238801"/>
              <a:chOff x="1506266" y="2851285"/>
              <a:chExt cx="213752" cy="238801"/>
            </a:xfrm>
          </p:grpSpPr>
          <p:sp>
            <p:nvSpPr>
              <p:cNvPr id="311" name="角丸四角形 310"/>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2" name="角丸四角形 311"/>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07" name="グループ化 306"/>
            <p:cNvGrpSpPr/>
            <p:nvPr/>
          </p:nvGrpSpPr>
          <p:grpSpPr>
            <a:xfrm>
              <a:off x="1862503" y="2823072"/>
              <a:ext cx="213752" cy="238801"/>
              <a:chOff x="1506266" y="2851285"/>
              <a:chExt cx="213752" cy="238801"/>
            </a:xfrm>
          </p:grpSpPr>
          <p:sp>
            <p:nvSpPr>
              <p:cNvPr id="309" name="角丸四角形 308"/>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0" name="角丸四角形 309"/>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08" name="正方形/長方形 307"/>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13" name="グループ化 312"/>
          <p:cNvGrpSpPr/>
          <p:nvPr/>
        </p:nvGrpSpPr>
        <p:grpSpPr>
          <a:xfrm>
            <a:off x="2394183" y="3757502"/>
            <a:ext cx="828644" cy="387418"/>
            <a:chOff x="1389895" y="2674455"/>
            <a:chExt cx="828644" cy="387418"/>
          </a:xfrm>
        </p:grpSpPr>
        <p:grpSp>
          <p:nvGrpSpPr>
            <p:cNvPr id="314" name="グループ化 313"/>
            <p:cNvGrpSpPr/>
            <p:nvPr/>
          </p:nvGrpSpPr>
          <p:grpSpPr>
            <a:xfrm>
              <a:off x="1496681" y="2823072"/>
              <a:ext cx="213752" cy="238801"/>
              <a:chOff x="1506266" y="2851285"/>
              <a:chExt cx="213752" cy="238801"/>
            </a:xfrm>
          </p:grpSpPr>
          <p:sp>
            <p:nvSpPr>
              <p:cNvPr id="319" name="角丸四角形 318"/>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0" name="角丸四角形 319"/>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15" name="グループ化 314"/>
            <p:cNvGrpSpPr/>
            <p:nvPr/>
          </p:nvGrpSpPr>
          <p:grpSpPr>
            <a:xfrm>
              <a:off x="1862503" y="2823072"/>
              <a:ext cx="213752" cy="238801"/>
              <a:chOff x="1506266" y="2851285"/>
              <a:chExt cx="213752" cy="238801"/>
            </a:xfrm>
          </p:grpSpPr>
          <p:sp>
            <p:nvSpPr>
              <p:cNvPr id="317" name="角丸四角形 316"/>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8" name="角丸四角形 317"/>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16" name="正方形/長方形 315"/>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21" name="グループ化 320"/>
          <p:cNvGrpSpPr/>
          <p:nvPr/>
        </p:nvGrpSpPr>
        <p:grpSpPr>
          <a:xfrm>
            <a:off x="3597612" y="3757502"/>
            <a:ext cx="828644" cy="387418"/>
            <a:chOff x="1389895" y="2674455"/>
            <a:chExt cx="828644" cy="387418"/>
          </a:xfrm>
        </p:grpSpPr>
        <p:grpSp>
          <p:nvGrpSpPr>
            <p:cNvPr id="322" name="グループ化 321"/>
            <p:cNvGrpSpPr/>
            <p:nvPr/>
          </p:nvGrpSpPr>
          <p:grpSpPr>
            <a:xfrm>
              <a:off x="1496681" y="2823072"/>
              <a:ext cx="213752" cy="238801"/>
              <a:chOff x="1506266" y="2851285"/>
              <a:chExt cx="213752" cy="238801"/>
            </a:xfrm>
          </p:grpSpPr>
          <p:sp>
            <p:nvSpPr>
              <p:cNvPr id="327" name="角丸四角形 326"/>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8" name="角丸四角形 327"/>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23" name="グループ化 322"/>
            <p:cNvGrpSpPr/>
            <p:nvPr/>
          </p:nvGrpSpPr>
          <p:grpSpPr>
            <a:xfrm>
              <a:off x="1862503" y="2823072"/>
              <a:ext cx="213752" cy="238801"/>
              <a:chOff x="1506266" y="2851285"/>
              <a:chExt cx="213752" cy="238801"/>
            </a:xfrm>
          </p:grpSpPr>
          <p:sp>
            <p:nvSpPr>
              <p:cNvPr id="325" name="角丸四角形 324"/>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6" name="角丸四角形 325"/>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24" name="正方形/長方形 323"/>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29" name="グループ化 328"/>
          <p:cNvGrpSpPr/>
          <p:nvPr/>
        </p:nvGrpSpPr>
        <p:grpSpPr>
          <a:xfrm>
            <a:off x="4427407" y="3757502"/>
            <a:ext cx="828644" cy="387418"/>
            <a:chOff x="1389895" y="2674455"/>
            <a:chExt cx="828644" cy="387418"/>
          </a:xfrm>
        </p:grpSpPr>
        <p:grpSp>
          <p:nvGrpSpPr>
            <p:cNvPr id="330" name="グループ化 329"/>
            <p:cNvGrpSpPr/>
            <p:nvPr/>
          </p:nvGrpSpPr>
          <p:grpSpPr>
            <a:xfrm>
              <a:off x="1496681" y="2823072"/>
              <a:ext cx="213752" cy="238801"/>
              <a:chOff x="1506266" y="2851285"/>
              <a:chExt cx="213752" cy="238801"/>
            </a:xfrm>
          </p:grpSpPr>
          <p:sp>
            <p:nvSpPr>
              <p:cNvPr id="335" name="角丸四角形 334"/>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6" name="角丸四角形 335"/>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31" name="グループ化 330"/>
            <p:cNvGrpSpPr/>
            <p:nvPr/>
          </p:nvGrpSpPr>
          <p:grpSpPr>
            <a:xfrm>
              <a:off x="1862503" y="2823072"/>
              <a:ext cx="213752" cy="238801"/>
              <a:chOff x="1506266" y="2851285"/>
              <a:chExt cx="213752" cy="238801"/>
            </a:xfrm>
          </p:grpSpPr>
          <p:sp>
            <p:nvSpPr>
              <p:cNvPr id="333" name="角丸四角形 332"/>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4" name="角丸四角形 333"/>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2" name="正方形/長方形 331"/>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37" name="グループ化 336"/>
          <p:cNvGrpSpPr/>
          <p:nvPr/>
        </p:nvGrpSpPr>
        <p:grpSpPr>
          <a:xfrm>
            <a:off x="1564388" y="4317388"/>
            <a:ext cx="828644" cy="387418"/>
            <a:chOff x="1389895" y="2674455"/>
            <a:chExt cx="828644" cy="387418"/>
          </a:xfrm>
        </p:grpSpPr>
        <p:grpSp>
          <p:nvGrpSpPr>
            <p:cNvPr id="338" name="グループ化 337"/>
            <p:cNvGrpSpPr/>
            <p:nvPr/>
          </p:nvGrpSpPr>
          <p:grpSpPr>
            <a:xfrm>
              <a:off x="1496681" y="2823072"/>
              <a:ext cx="213752" cy="238801"/>
              <a:chOff x="1506266" y="2851285"/>
              <a:chExt cx="213752" cy="238801"/>
            </a:xfrm>
          </p:grpSpPr>
          <p:sp>
            <p:nvSpPr>
              <p:cNvPr id="343" name="角丸四角形 342"/>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4" name="角丸四角形 343"/>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39" name="グループ化 338"/>
            <p:cNvGrpSpPr/>
            <p:nvPr/>
          </p:nvGrpSpPr>
          <p:grpSpPr>
            <a:xfrm>
              <a:off x="1862503" y="2823072"/>
              <a:ext cx="213752" cy="238801"/>
              <a:chOff x="1506266" y="2851285"/>
              <a:chExt cx="213752" cy="238801"/>
            </a:xfrm>
          </p:grpSpPr>
          <p:sp>
            <p:nvSpPr>
              <p:cNvPr id="341" name="角丸四角形 340"/>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2" name="角丸四角形 341"/>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40" name="正方形/長方形 339"/>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45" name="グループ化 344"/>
          <p:cNvGrpSpPr/>
          <p:nvPr/>
        </p:nvGrpSpPr>
        <p:grpSpPr>
          <a:xfrm>
            <a:off x="2394183" y="4317388"/>
            <a:ext cx="828644" cy="387418"/>
            <a:chOff x="1389895" y="2674455"/>
            <a:chExt cx="828644" cy="387418"/>
          </a:xfrm>
        </p:grpSpPr>
        <p:grpSp>
          <p:nvGrpSpPr>
            <p:cNvPr id="346" name="グループ化 345"/>
            <p:cNvGrpSpPr/>
            <p:nvPr/>
          </p:nvGrpSpPr>
          <p:grpSpPr>
            <a:xfrm>
              <a:off x="1496681" y="2823072"/>
              <a:ext cx="213752" cy="238801"/>
              <a:chOff x="1506266" y="2851285"/>
              <a:chExt cx="213752" cy="238801"/>
            </a:xfrm>
          </p:grpSpPr>
          <p:sp>
            <p:nvSpPr>
              <p:cNvPr id="351" name="角丸四角形 350"/>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2" name="角丸四角形 351"/>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47" name="グループ化 346"/>
            <p:cNvGrpSpPr/>
            <p:nvPr/>
          </p:nvGrpSpPr>
          <p:grpSpPr>
            <a:xfrm>
              <a:off x="1862503" y="2823072"/>
              <a:ext cx="213752" cy="238801"/>
              <a:chOff x="1506266" y="2851285"/>
              <a:chExt cx="213752" cy="238801"/>
            </a:xfrm>
          </p:grpSpPr>
          <p:sp>
            <p:nvSpPr>
              <p:cNvPr id="349" name="角丸四角形 348"/>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0" name="角丸四角形 349"/>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48" name="正方形/長方形 347"/>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53" name="グループ化 352"/>
          <p:cNvGrpSpPr/>
          <p:nvPr/>
        </p:nvGrpSpPr>
        <p:grpSpPr>
          <a:xfrm>
            <a:off x="3597612" y="4317388"/>
            <a:ext cx="828644" cy="387418"/>
            <a:chOff x="1389895" y="2674455"/>
            <a:chExt cx="828644" cy="387418"/>
          </a:xfrm>
        </p:grpSpPr>
        <p:grpSp>
          <p:nvGrpSpPr>
            <p:cNvPr id="354" name="グループ化 353"/>
            <p:cNvGrpSpPr/>
            <p:nvPr/>
          </p:nvGrpSpPr>
          <p:grpSpPr>
            <a:xfrm>
              <a:off x="1496681" y="2823072"/>
              <a:ext cx="213752" cy="238801"/>
              <a:chOff x="1506266" y="2851285"/>
              <a:chExt cx="213752" cy="238801"/>
            </a:xfrm>
          </p:grpSpPr>
          <p:sp>
            <p:nvSpPr>
              <p:cNvPr id="359" name="角丸四角形 358"/>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0" name="角丸四角形 359"/>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55" name="グループ化 354"/>
            <p:cNvGrpSpPr/>
            <p:nvPr/>
          </p:nvGrpSpPr>
          <p:grpSpPr>
            <a:xfrm>
              <a:off x="1862503" y="2823072"/>
              <a:ext cx="213752" cy="238801"/>
              <a:chOff x="1506266" y="2851285"/>
              <a:chExt cx="213752" cy="238801"/>
            </a:xfrm>
          </p:grpSpPr>
          <p:sp>
            <p:nvSpPr>
              <p:cNvPr id="357" name="角丸四角形 356"/>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8" name="角丸四角形 357"/>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56" name="正方形/長方形 355"/>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61" name="グループ化 360"/>
          <p:cNvGrpSpPr/>
          <p:nvPr/>
        </p:nvGrpSpPr>
        <p:grpSpPr>
          <a:xfrm>
            <a:off x="4427407" y="4317388"/>
            <a:ext cx="828644" cy="387418"/>
            <a:chOff x="1389895" y="2674455"/>
            <a:chExt cx="828644" cy="387418"/>
          </a:xfrm>
        </p:grpSpPr>
        <p:grpSp>
          <p:nvGrpSpPr>
            <p:cNvPr id="362" name="グループ化 361"/>
            <p:cNvGrpSpPr/>
            <p:nvPr/>
          </p:nvGrpSpPr>
          <p:grpSpPr>
            <a:xfrm>
              <a:off x="1496681" y="2823072"/>
              <a:ext cx="213752" cy="238801"/>
              <a:chOff x="1506266" y="2851285"/>
              <a:chExt cx="213752" cy="238801"/>
            </a:xfrm>
          </p:grpSpPr>
          <p:sp>
            <p:nvSpPr>
              <p:cNvPr id="367" name="角丸四角形 366"/>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8" name="角丸四角形 367"/>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63" name="グループ化 362"/>
            <p:cNvGrpSpPr/>
            <p:nvPr/>
          </p:nvGrpSpPr>
          <p:grpSpPr>
            <a:xfrm>
              <a:off x="1862503" y="2823072"/>
              <a:ext cx="213752" cy="238801"/>
              <a:chOff x="1506266" y="2851285"/>
              <a:chExt cx="213752" cy="238801"/>
            </a:xfrm>
          </p:grpSpPr>
          <p:sp>
            <p:nvSpPr>
              <p:cNvPr id="365" name="角丸四角形 364"/>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6" name="角丸四角形 365"/>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64" name="正方形/長方形 363"/>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4" name="グループ化 33"/>
          <p:cNvGrpSpPr/>
          <p:nvPr/>
        </p:nvGrpSpPr>
        <p:grpSpPr>
          <a:xfrm>
            <a:off x="1727118" y="5061123"/>
            <a:ext cx="1331828" cy="238801"/>
            <a:chOff x="1651999" y="5162641"/>
            <a:chExt cx="1331828" cy="238801"/>
          </a:xfrm>
        </p:grpSpPr>
        <p:grpSp>
          <p:nvGrpSpPr>
            <p:cNvPr id="242" name="グループ化 241"/>
            <p:cNvGrpSpPr/>
            <p:nvPr/>
          </p:nvGrpSpPr>
          <p:grpSpPr>
            <a:xfrm>
              <a:off x="1651999" y="5162641"/>
              <a:ext cx="213752" cy="238801"/>
              <a:chOff x="1506266" y="2851285"/>
              <a:chExt cx="213752" cy="238801"/>
            </a:xfrm>
          </p:grpSpPr>
          <p:sp>
            <p:nvSpPr>
              <p:cNvPr id="243" name="角丸四角形 242"/>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4" name="角丸四角形 243"/>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45" name="グループ化 244"/>
            <p:cNvGrpSpPr/>
            <p:nvPr/>
          </p:nvGrpSpPr>
          <p:grpSpPr>
            <a:xfrm>
              <a:off x="1928428" y="5162641"/>
              <a:ext cx="213752" cy="238801"/>
              <a:chOff x="1506266" y="2851285"/>
              <a:chExt cx="213752" cy="238801"/>
            </a:xfrm>
          </p:grpSpPr>
          <p:sp>
            <p:nvSpPr>
              <p:cNvPr id="246" name="角丸四角形 245"/>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7" name="角丸四角形 246"/>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69" name="グループ化 368"/>
            <p:cNvGrpSpPr/>
            <p:nvPr/>
          </p:nvGrpSpPr>
          <p:grpSpPr>
            <a:xfrm>
              <a:off x="2209134" y="5162641"/>
              <a:ext cx="213752" cy="238801"/>
              <a:chOff x="1506266" y="2851285"/>
              <a:chExt cx="213752" cy="238801"/>
            </a:xfrm>
          </p:grpSpPr>
          <p:sp>
            <p:nvSpPr>
              <p:cNvPr id="370" name="角丸四角形 369"/>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1" name="角丸四角形 370"/>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72" name="グループ化 371"/>
            <p:cNvGrpSpPr/>
            <p:nvPr/>
          </p:nvGrpSpPr>
          <p:grpSpPr>
            <a:xfrm>
              <a:off x="2488786" y="5162641"/>
              <a:ext cx="213752" cy="238801"/>
              <a:chOff x="1506266" y="2851285"/>
              <a:chExt cx="213752" cy="238801"/>
            </a:xfrm>
          </p:grpSpPr>
          <p:sp>
            <p:nvSpPr>
              <p:cNvPr id="373" name="角丸四角形 372"/>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4" name="角丸四角形 373"/>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01" name="グループ化 400"/>
            <p:cNvGrpSpPr/>
            <p:nvPr/>
          </p:nvGrpSpPr>
          <p:grpSpPr>
            <a:xfrm>
              <a:off x="2770075" y="5162641"/>
              <a:ext cx="213752" cy="238801"/>
              <a:chOff x="1506266" y="2851285"/>
              <a:chExt cx="213752" cy="238801"/>
            </a:xfrm>
          </p:grpSpPr>
          <p:sp>
            <p:nvSpPr>
              <p:cNvPr id="402" name="角丸四角形 401"/>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3" name="角丸四角形 402"/>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404" name="グループ化 403"/>
          <p:cNvGrpSpPr/>
          <p:nvPr/>
        </p:nvGrpSpPr>
        <p:grpSpPr>
          <a:xfrm>
            <a:off x="3718296" y="5061123"/>
            <a:ext cx="1331828" cy="238801"/>
            <a:chOff x="1651999" y="5162641"/>
            <a:chExt cx="1331828" cy="238801"/>
          </a:xfrm>
        </p:grpSpPr>
        <p:grpSp>
          <p:nvGrpSpPr>
            <p:cNvPr id="405" name="グループ化 404"/>
            <p:cNvGrpSpPr/>
            <p:nvPr/>
          </p:nvGrpSpPr>
          <p:grpSpPr>
            <a:xfrm>
              <a:off x="1651999" y="5162641"/>
              <a:ext cx="213752" cy="238801"/>
              <a:chOff x="1506266" y="2851285"/>
              <a:chExt cx="213752" cy="238801"/>
            </a:xfrm>
          </p:grpSpPr>
          <p:sp>
            <p:nvSpPr>
              <p:cNvPr id="418" name="角丸四角形 417"/>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9" name="角丸四角形 418"/>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06" name="グループ化 405"/>
            <p:cNvGrpSpPr/>
            <p:nvPr/>
          </p:nvGrpSpPr>
          <p:grpSpPr>
            <a:xfrm>
              <a:off x="1928428" y="5162641"/>
              <a:ext cx="213752" cy="238801"/>
              <a:chOff x="1506266" y="2851285"/>
              <a:chExt cx="213752" cy="238801"/>
            </a:xfrm>
          </p:grpSpPr>
          <p:sp>
            <p:nvSpPr>
              <p:cNvPr id="416" name="角丸四角形 415"/>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7" name="角丸四角形 416"/>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07" name="グループ化 406"/>
            <p:cNvGrpSpPr/>
            <p:nvPr/>
          </p:nvGrpSpPr>
          <p:grpSpPr>
            <a:xfrm>
              <a:off x="2209134" y="5162641"/>
              <a:ext cx="213752" cy="238801"/>
              <a:chOff x="1506266" y="2851285"/>
              <a:chExt cx="213752" cy="238801"/>
            </a:xfrm>
          </p:grpSpPr>
          <p:sp>
            <p:nvSpPr>
              <p:cNvPr id="414" name="角丸四角形 413"/>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5" name="角丸四角形 414"/>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08" name="グループ化 407"/>
            <p:cNvGrpSpPr/>
            <p:nvPr/>
          </p:nvGrpSpPr>
          <p:grpSpPr>
            <a:xfrm>
              <a:off x="2488786" y="5162641"/>
              <a:ext cx="213752" cy="238801"/>
              <a:chOff x="1506266" y="2851285"/>
              <a:chExt cx="213752" cy="238801"/>
            </a:xfrm>
          </p:grpSpPr>
          <p:sp>
            <p:nvSpPr>
              <p:cNvPr id="412" name="角丸四角形 411"/>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3" name="角丸四角形 412"/>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09" name="グループ化 408"/>
            <p:cNvGrpSpPr/>
            <p:nvPr/>
          </p:nvGrpSpPr>
          <p:grpSpPr>
            <a:xfrm>
              <a:off x="2770075" y="5162641"/>
              <a:ext cx="213752" cy="238801"/>
              <a:chOff x="1506266" y="2851285"/>
              <a:chExt cx="213752" cy="238801"/>
            </a:xfrm>
          </p:grpSpPr>
          <p:sp>
            <p:nvSpPr>
              <p:cNvPr id="410" name="角丸四角形 409"/>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1" name="角丸四角形 410"/>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420" name="グループ化 419"/>
          <p:cNvGrpSpPr/>
          <p:nvPr/>
        </p:nvGrpSpPr>
        <p:grpSpPr>
          <a:xfrm>
            <a:off x="1727118" y="5474146"/>
            <a:ext cx="1331828" cy="238801"/>
            <a:chOff x="1651999" y="5162641"/>
            <a:chExt cx="1331828" cy="238801"/>
          </a:xfrm>
        </p:grpSpPr>
        <p:grpSp>
          <p:nvGrpSpPr>
            <p:cNvPr id="421" name="グループ化 420"/>
            <p:cNvGrpSpPr/>
            <p:nvPr/>
          </p:nvGrpSpPr>
          <p:grpSpPr>
            <a:xfrm>
              <a:off x="1651999" y="5162641"/>
              <a:ext cx="213752" cy="238801"/>
              <a:chOff x="1506266" y="2851285"/>
              <a:chExt cx="213752" cy="238801"/>
            </a:xfrm>
          </p:grpSpPr>
          <p:sp>
            <p:nvSpPr>
              <p:cNvPr id="434" name="角丸四角形 433"/>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5" name="角丸四角形 434"/>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22" name="グループ化 421"/>
            <p:cNvGrpSpPr/>
            <p:nvPr/>
          </p:nvGrpSpPr>
          <p:grpSpPr>
            <a:xfrm>
              <a:off x="1928428" y="5162641"/>
              <a:ext cx="213752" cy="238801"/>
              <a:chOff x="1506266" y="2851285"/>
              <a:chExt cx="213752" cy="238801"/>
            </a:xfrm>
          </p:grpSpPr>
          <p:sp>
            <p:nvSpPr>
              <p:cNvPr id="432" name="角丸四角形 431"/>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3" name="角丸四角形 432"/>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23" name="グループ化 422"/>
            <p:cNvGrpSpPr/>
            <p:nvPr/>
          </p:nvGrpSpPr>
          <p:grpSpPr>
            <a:xfrm>
              <a:off x="2209134" y="5162641"/>
              <a:ext cx="213752" cy="238801"/>
              <a:chOff x="1506266" y="2851285"/>
              <a:chExt cx="213752" cy="238801"/>
            </a:xfrm>
          </p:grpSpPr>
          <p:sp>
            <p:nvSpPr>
              <p:cNvPr id="430" name="角丸四角形 429"/>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1" name="角丸四角形 430"/>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24" name="グループ化 423"/>
            <p:cNvGrpSpPr/>
            <p:nvPr/>
          </p:nvGrpSpPr>
          <p:grpSpPr>
            <a:xfrm>
              <a:off x="2488786" y="5162641"/>
              <a:ext cx="213752" cy="238801"/>
              <a:chOff x="1506266" y="2851285"/>
              <a:chExt cx="213752" cy="238801"/>
            </a:xfrm>
          </p:grpSpPr>
          <p:sp>
            <p:nvSpPr>
              <p:cNvPr id="428" name="角丸四角形 427"/>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9" name="角丸四角形 428"/>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25" name="グループ化 424"/>
            <p:cNvGrpSpPr/>
            <p:nvPr/>
          </p:nvGrpSpPr>
          <p:grpSpPr>
            <a:xfrm>
              <a:off x="2770075" y="5162641"/>
              <a:ext cx="213752" cy="238801"/>
              <a:chOff x="1506266" y="2851285"/>
              <a:chExt cx="213752" cy="238801"/>
            </a:xfrm>
          </p:grpSpPr>
          <p:sp>
            <p:nvSpPr>
              <p:cNvPr id="426" name="角丸四角形 425"/>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7" name="角丸四角形 426"/>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436" name="グループ化 435"/>
          <p:cNvGrpSpPr/>
          <p:nvPr/>
        </p:nvGrpSpPr>
        <p:grpSpPr>
          <a:xfrm>
            <a:off x="3718296" y="5474146"/>
            <a:ext cx="1331828" cy="238801"/>
            <a:chOff x="1651999" y="5162641"/>
            <a:chExt cx="1331828" cy="238801"/>
          </a:xfrm>
        </p:grpSpPr>
        <p:grpSp>
          <p:nvGrpSpPr>
            <p:cNvPr id="437" name="グループ化 436"/>
            <p:cNvGrpSpPr/>
            <p:nvPr/>
          </p:nvGrpSpPr>
          <p:grpSpPr>
            <a:xfrm>
              <a:off x="1651999" y="5162641"/>
              <a:ext cx="213752" cy="238801"/>
              <a:chOff x="1506266" y="2851285"/>
              <a:chExt cx="213752" cy="238801"/>
            </a:xfrm>
          </p:grpSpPr>
          <p:sp>
            <p:nvSpPr>
              <p:cNvPr id="450" name="角丸四角形 449"/>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1" name="角丸四角形 450"/>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38" name="グループ化 437"/>
            <p:cNvGrpSpPr/>
            <p:nvPr/>
          </p:nvGrpSpPr>
          <p:grpSpPr>
            <a:xfrm>
              <a:off x="1928428" y="5162641"/>
              <a:ext cx="213752" cy="238801"/>
              <a:chOff x="1506266" y="2851285"/>
              <a:chExt cx="213752" cy="238801"/>
            </a:xfrm>
          </p:grpSpPr>
          <p:sp>
            <p:nvSpPr>
              <p:cNvPr id="448" name="角丸四角形 447"/>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9" name="角丸四角形 448"/>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39" name="グループ化 438"/>
            <p:cNvGrpSpPr/>
            <p:nvPr/>
          </p:nvGrpSpPr>
          <p:grpSpPr>
            <a:xfrm>
              <a:off x="2209134" y="5162641"/>
              <a:ext cx="213752" cy="238801"/>
              <a:chOff x="1506266" y="2851285"/>
              <a:chExt cx="213752" cy="238801"/>
            </a:xfrm>
          </p:grpSpPr>
          <p:sp>
            <p:nvSpPr>
              <p:cNvPr id="446" name="角丸四角形 445"/>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7" name="角丸四角形 446"/>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40" name="グループ化 439"/>
            <p:cNvGrpSpPr/>
            <p:nvPr/>
          </p:nvGrpSpPr>
          <p:grpSpPr>
            <a:xfrm>
              <a:off x="2488786" y="5162641"/>
              <a:ext cx="213752" cy="238801"/>
              <a:chOff x="1506266" y="2851285"/>
              <a:chExt cx="213752" cy="238801"/>
            </a:xfrm>
          </p:grpSpPr>
          <p:sp>
            <p:nvSpPr>
              <p:cNvPr id="444" name="角丸四角形 443"/>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5" name="角丸四角形 444"/>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41" name="グループ化 440"/>
            <p:cNvGrpSpPr/>
            <p:nvPr/>
          </p:nvGrpSpPr>
          <p:grpSpPr>
            <a:xfrm>
              <a:off x="2770075" y="5162641"/>
              <a:ext cx="213752" cy="238801"/>
              <a:chOff x="1506266" y="2851285"/>
              <a:chExt cx="213752" cy="238801"/>
            </a:xfrm>
          </p:grpSpPr>
          <p:sp>
            <p:nvSpPr>
              <p:cNvPr id="442" name="角丸四角形 441"/>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3" name="角丸四角形 442"/>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37" name="グループ化 36"/>
          <p:cNvGrpSpPr/>
          <p:nvPr/>
        </p:nvGrpSpPr>
        <p:grpSpPr>
          <a:xfrm>
            <a:off x="3290766" y="2065435"/>
            <a:ext cx="273008" cy="440645"/>
            <a:chOff x="3276870" y="2101188"/>
            <a:chExt cx="273008" cy="440645"/>
          </a:xfrm>
        </p:grpSpPr>
        <p:sp>
          <p:nvSpPr>
            <p:cNvPr id="452" name="正方形/長方形 451"/>
            <p:cNvSpPr/>
            <p:nvPr/>
          </p:nvSpPr>
          <p:spPr>
            <a:xfrm>
              <a:off x="3276870" y="2174192"/>
              <a:ext cx="273008" cy="36764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二等辺三角形 34"/>
            <p:cNvSpPr/>
            <p:nvPr/>
          </p:nvSpPr>
          <p:spPr>
            <a:xfrm flipV="1">
              <a:off x="3325683" y="2101188"/>
              <a:ext cx="195980" cy="130951"/>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45" name="直線コネクタ 44"/>
          <p:cNvCxnSpPr>
            <a:stCxn id="35" idx="2"/>
            <a:endCxn id="7" idx="1"/>
          </p:cNvCxnSpPr>
          <p:nvPr/>
        </p:nvCxnSpPr>
        <p:spPr>
          <a:xfrm flipH="1" flipV="1">
            <a:off x="2655745" y="1081397"/>
            <a:ext cx="683834" cy="98403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53" name="直線コネクタ 452"/>
          <p:cNvCxnSpPr>
            <a:stCxn id="35" idx="4"/>
            <a:endCxn id="7" idx="3"/>
          </p:cNvCxnSpPr>
          <p:nvPr/>
        </p:nvCxnSpPr>
        <p:spPr>
          <a:xfrm flipV="1">
            <a:off x="3535559" y="1081397"/>
            <a:ext cx="663236" cy="984038"/>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54" name="テキスト ボックス 453"/>
          <p:cNvSpPr txBox="1"/>
          <p:nvPr/>
        </p:nvSpPr>
        <p:spPr>
          <a:xfrm>
            <a:off x="1625083" y="2669101"/>
            <a:ext cx="781050" cy="246221"/>
          </a:xfrm>
          <a:prstGeom prst="rect">
            <a:avLst/>
          </a:prstGeom>
          <a:noFill/>
        </p:spPr>
        <p:txBody>
          <a:bodyPr wrap="square" rtlCol="0">
            <a:spAutoFit/>
          </a:bodyPr>
          <a:lstStyle/>
          <a:p>
            <a:pPr algn="ctr"/>
            <a:r>
              <a:rPr lang="ja-JP" altLang="en-US" sz="1000" dirty="0" smtClean="0">
                <a:latin typeface="Meiryo UI" panose="020B0604030504040204" pitchFamily="50" charset="-128"/>
                <a:ea typeface="Meiryo UI" panose="020B0604030504040204" pitchFamily="50" charset="-128"/>
              </a:rPr>
              <a:t>関係者席</a:t>
            </a:r>
            <a:endParaRPr kumimoji="1" lang="ja-JP" altLang="en-US" sz="1000" dirty="0">
              <a:latin typeface="Meiryo UI" panose="020B0604030504040204" pitchFamily="50" charset="-128"/>
              <a:ea typeface="Meiryo UI" panose="020B0604030504040204" pitchFamily="50" charset="-128"/>
            </a:endParaRPr>
          </a:p>
        </p:txBody>
      </p:sp>
      <p:sp>
        <p:nvSpPr>
          <p:cNvPr id="455" name="テキスト ボックス 454"/>
          <p:cNvSpPr txBox="1"/>
          <p:nvPr/>
        </p:nvSpPr>
        <p:spPr>
          <a:xfrm>
            <a:off x="2484079" y="2669101"/>
            <a:ext cx="781050" cy="246221"/>
          </a:xfrm>
          <a:prstGeom prst="rect">
            <a:avLst/>
          </a:prstGeom>
          <a:noFill/>
        </p:spPr>
        <p:txBody>
          <a:bodyPr wrap="square" rtlCol="0">
            <a:spAutoFit/>
          </a:bodyPr>
          <a:lstStyle/>
          <a:p>
            <a:pPr algn="ctr"/>
            <a:r>
              <a:rPr lang="ja-JP" altLang="en-US" sz="1000" dirty="0" smtClean="0">
                <a:latin typeface="Meiryo UI" panose="020B0604030504040204" pitchFamily="50" charset="-128"/>
                <a:ea typeface="Meiryo UI" panose="020B0604030504040204" pitchFamily="50" charset="-128"/>
              </a:rPr>
              <a:t>関係者席</a:t>
            </a:r>
            <a:endParaRPr kumimoji="1" lang="ja-JP" altLang="en-US" sz="1000" dirty="0">
              <a:latin typeface="Meiryo UI" panose="020B0604030504040204" pitchFamily="50" charset="-128"/>
              <a:ea typeface="Meiryo UI" panose="020B0604030504040204" pitchFamily="50" charset="-128"/>
            </a:endParaRPr>
          </a:p>
        </p:txBody>
      </p:sp>
      <p:sp>
        <p:nvSpPr>
          <p:cNvPr id="456" name="テキスト ボックス 455"/>
          <p:cNvSpPr txBox="1"/>
          <p:nvPr/>
        </p:nvSpPr>
        <p:spPr>
          <a:xfrm>
            <a:off x="1625083" y="3206114"/>
            <a:ext cx="781050" cy="246221"/>
          </a:xfrm>
          <a:prstGeom prst="rect">
            <a:avLst/>
          </a:prstGeom>
          <a:noFill/>
        </p:spPr>
        <p:txBody>
          <a:bodyPr wrap="square" rtlCol="0">
            <a:spAutoFit/>
          </a:bodyPr>
          <a:lstStyle/>
          <a:p>
            <a:pPr algn="ctr"/>
            <a:r>
              <a:rPr lang="ja-JP" altLang="en-US" sz="1000" dirty="0" smtClean="0">
                <a:latin typeface="Meiryo UI" panose="020B0604030504040204" pitchFamily="50" charset="-128"/>
                <a:ea typeface="Meiryo UI" panose="020B0604030504040204" pitchFamily="50" charset="-128"/>
              </a:rPr>
              <a:t>関係者席</a:t>
            </a:r>
            <a:endParaRPr kumimoji="1" lang="ja-JP" altLang="en-US" sz="1000" dirty="0">
              <a:latin typeface="Meiryo UI" panose="020B0604030504040204" pitchFamily="50" charset="-128"/>
              <a:ea typeface="Meiryo UI" panose="020B0604030504040204" pitchFamily="50" charset="-128"/>
            </a:endParaRPr>
          </a:p>
        </p:txBody>
      </p:sp>
      <p:sp>
        <p:nvSpPr>
          <p:cNvPr id="457" name="テキスト ボックス 456"/>
          <p:cNvSpPr txBox="1"/>
          <p:nvPr/>
        </p:nvSpPr>
        <p:spPr>
          <a:xfrm>
            <a:off x="2484079" y="3206114"/>
            <a:ext cx="781050" cy="246221"/>
          </a:xfrm>
          <a:prstGeom prst="rect">
            <a:avLst/>
          </a:prstGeom>
          <a:noFill/>
        </p:spPr>
        <p:txBody>
          <a:bodyPr wrap="square" rtlCol="0">
            <a:spAutoFit/>
          </a:bodyPr>
          <a:lstStyle/>
          <a:p>
            <a:pPr algn="ctr"/>
            <a:r>
              <a:rPr lang="ja-JP" altLang="en-US" sz="1000" dirty="0" smtClean="0">
                <a:latin typeface="Meiryo UI" panose="020B0604030504040204" pitchFamily="50" charset="-128"/>
                <a:ea typeface="Meiryo UI" panose="020B0604030504040204" pitchFamily="50" charset="-128"/>
              </a:rPr>
              <a:t>関係者席</a:t>
            </a:r>
            <a:endParaRPr kumimoji="1" lang="ja-JP" altLang="en-US" sz="1000" dirty="0">
              <a:latin typeface="Meiryo UI" panose="020B0604030504040204" pitchFamily="50" charset="-128"/>
              <a:ea typeface="Meiryo UI" panose="020B0604030504040204" pitchFamily="50" charset="-128"/>
            </a:endParaRPr>
          </a:p>
        </p:txBody>
      </p:sp>
      <p:grpSp>
        <p:nvGrpSpPr>
          <p:cNvPr id="458" name="グループ化 457"/>
          <p:cNvGrpSpPr/>
          <p:nvPr/>
        </p:nvGrpSpPr>
        <p:grpSpPr>
          <a:xfrm>
            <a:off x="1989568" y="1406355"/>
            <a:ext cx="100200" cy="246221"/>
            <a:chOff x="4200525" y="1807103"/>
            <a:chExt cx="149406" cy="367134"/>
          </a:xfrm>
          <a:solidFill>
            <a:schemeClr val="tx1"/>
          </a:solidFill>
        </p:grpSpPr>
        <p:sp>
          <p:nvSpPr>
            <p:cNvPr id="459" name="台形 458"/>
            <p:cNvSpPr/>
            <p:nvPr/>
          </p:nvSpPr>
          <p:spPr>
            <a:xfrm rot="10800000">
              <a:off x="4216639" y="1956509"/>
              <a:ext cx="117178" cy="217728"/>
            </a:xfrm>
            <a:prstGeom prst="trapezoid">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0" name="円/楕円 459"/>
            <p:cNvSpPr/>
            <p:nvPr/>
          </p:nvSpPr>
          <p:spPr>
            <a:xfrm>
              <a:off x="4200525" y="1807103"/>
              <a:ext cx="149406" cy="149406"/>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61" name="グループ化 460"/>
          <p:cNvGrpSpPr/>
          <p:nvPr/>
        </p:nvGrpSpPr>
        <p:grpSpPr>
          <a:xfrm>
            <a:off x="4763560" y="1406355"/>
            <a:ext cx="100200" cy="246221"/>
            <a:chOff x="4200525" y="1807103"/>
            <a:chExt cx="149406" cy="367134"/>
          </a:xfrm>
          <a:solidFill>
            <a:schemeClr val="tx1"/>
          </a:solidFill>
        </p:grpSpPr>
        <p:sp>
          <p:nvSpPr>
            <p:cNvPr id="462" name="台形 461"/>
            <p:cNvSpPr/>
            <p:nvPr/>
          </p:nvSpPr>
          <p:spPr>
            <a:xfrm rot="10800000">
              <a:off x="4216639" y="1956509"/>
              <a:ext cx="117178" cy="217728"/>
            </a:xfrm>
            <a:prstGeom prst="trapezoid">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3" name="円/楕円 462"/>
            <p:cNvSpPr/>
            <p:nvPr/>
          </p:nvSpPr>
          <p:spPr>
            <a:xfrm>
              <a:off x="4200525" y="1807103"/>
              <a:ext cx="149406" cy="149406"/>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64" name="グループ化 463"/>
          <p:cNvGrpSpPr/>
          <p:nvPr/>
        </p:nvGrpSpPr>
        <p:grpSpPr>
          <a:xfrm>
            <a:off x="1646005" y="2471392"/>
            <a:ext cx="100200" cy="246221"/>
            <a:chOff x="4200525" y="1807103"/>
            <a:chExt cx="149406" cy="367134"/>
          </a:xfrm>
          <a:solidFill>
            <a:schemeClr val="bg1"/>
          </a:solidFill>
        </p:grpSpPr>
        <p:sp>
          <p:nvSpPr>
            <p:cNvPr id="465" name="台形 464"/>
            <p:cNvSpPr/>
            <p:nvPr/>
          </p:nvSpPr>
          <p:spPr>
            <a:xfrm rot="10800000">
              <a:off x="4216639" y="1956509"/>
              <a:ext cx="117178" cy="217728"/>
            </a:xfrm>
            <a:prstGeom prst="trapezoid">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6" name="円/楕円 465"/>
            <p:cNvSpPr/>
            <p:nvPr/>
          </p:nvSpPr>
          <p:spPr>
            <a:xfrm>
              <a:off x="4200525" y="1807103"/>
              <a:ext cx="149406" cy="149406"/>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67" name="テキスト ボックス 466"/>
          <p:cNvSpPr txBox="1"/>
          <p:nvPr/>
        </p:nvSpPr>
        <p:spPr>
          <a:xfrm>
            <a:off x="1670784" y="2287964"/>
            <a:ext cx="1866819" cy="400110"/>
          </a:xfrm>
          <a:prstGeom prst="rect">
            <a:avLst/>
          </a:prstGeom>
          <a:noFill/>
        </p:spPr>
        <p:txBody>
          <a:bodyPr wrap="square" rtlCol="0">
            <a:spAutoFit/>
          </a:bodyPr>
          <a:lstStyle/>
          <a:p>
            <a:r>
              <a:rPr lang="en-US" altLang="ja-JP" sz="1000" dirty="0" smtClean="0">
                <a:latin typeface="Meiryo UI" panose="020B0604030504040204" pitchFamily="50" charset="-128"/>
                <a:ea typeface="Meiryo UI" panose="020B0604030504040204" pitchFamily="50" charset="-128"/>
              </a:rPr>
              <a:t>※</a:t>
            </a:r>
            <a:r>
              <a:rPr lang="ja-JP" altLang="en-US" sz="1000" dirty="0" smtClean="0">
                <a:latin typeface="Meiryo UI" panose="020B0604030504040204" pitchFamily="50" charset="-128"/>
                <a:ea typeface="Meiryo UI" panose="020B0604030504040204" pitchFamily="50" charset="-128"/>
              </a:rPr>
              <a:t>質疑時の応答用マイク</a:t>
            </a:r>
            <a:r>
              <a:rPr lang="en-US" altLang="ja-JP" sz="1000" dirty="0" smtClean="0">
                <a:latin typeface="Meiryo UI" panose="020B0604030504040204" pitchFamily="50" charset="-128"/>
                <a:ea typeface="Meiryo UI" panose="020B0604030504040204" pitchFamily="50" charset="-128"/>
              </a:rPr>
              <a:t/>
            </a:r>
            <a:br>
              <a:rPr lang="en-US" altLang="ja-JP" sz="1000" dirty="0" smtClean="0">
                <a:latin typeface="Meiryo UI" panose="020B0604030504040204" pitchFamily="50" charset="-128"/>
                <a:ea typeface="Meiryo UI" panose="020B0604030504040204" pitchFamily="50" charset="-128"/>
              </a:rPr>
            </a:br>
            <a:r>
              <a:rPr lang="ja-JP" altLang="en-US" sz="1000" dirty="0" smtClean="0">
                <a:latin typeface="Meiryo UI" panose="020B0604030504040204" pitchFamily="50" charset="-128"/>
                <a:ea typeface="Meiryo UI" panose="020B0604030504040204" pitchFamily="50" charset="-128"/>
              </a:rPr>
              <a:t>（ワイヤレスが望ましい）</a:t>
            </a:r>
            <a:endParaRPr kumimoji="1" lang="ja-JP" altLang="en-US" sz="1000" dirty="0">
              <a:latin typeface="Meiryo UI" panose="020B0604030504040204" pitchFamily="50" charset="-128"/>
              <a:ea typeface="Meiryo UI" panose="020B0604030504040204" pitchFamily="50" charset="-128"/>
            </a:endParaRPr>
          </a:p>
        </p:txBody>
      </p:sp>
      <p:grpSp>
        <p:nvGrpSpPr>
          <p:cNvPr id="472" name="グループ化 471"/>
          <p:cNvGrpSpPr/>
          <p:nvPr/>
        </p:nvGrpSpPr>
        <p:grpSpPr>
          <a:xfrm>
            <a:off x="1187524" y="4898851"/>
            <a:ext cx="100200" cy="246221"/>
            <a:chOff x="4200525" y="1807103"/>
            <a:chExt cx="149406" cy="367134"/>
          </a:xfrm>
          <a:solidFill>
            <a:schemeClr val="bg1"/>
          </a:solidFill>
        </p:grpSpPr>
        <p:sp>
          <p:nvSpPr>
            <p:cNvPr id="473" name="台形 472"/>
            <p:cNvSpPr/>
            <p:nvPr/>
          </p:nvSpPr>
          <p:spPr>
            <a:xfrm rot="10800000">
              <a:off x="4216639" y="1956509"/>
              <a:ext cx="117178" cy="217728"/>
            </a:xfrm>
            <a:prstGeom prst="trapezoid">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4" name="円/楕円 473"/>
            <p:cNvSpPr/>
            <p:nvPr/>
          </p:nvSpPr>
          <p:spPr>
            <a:xfrm>
              <a:off x="4200525" y="1807103"/>
              <a:ext cx="149406" cy="149406"/>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75" name="テキスト ボックス 474"/>
          <p:cNvSpPr txBox="1"/>
          <p:nvPr/>
        </p:nvSpPr>
        <p:spPr>
          <a:xfrm>
            <a:off x="1212303" y="4715423"/>
            <a:ext cx="1866819" cy="400110"/>
          </a:xfrm>
          <a:prstGeom prst="rect">
            <a:avLst/>
          </a:prstGeom>
          <a:noFill/>
        </p:spPr>
        <p:txBody>
          <a:bodyPr wrap="square" rtlCol="0">
            <a:spAutoFit/>
          </a:bodyPr>
          <a:lstStyle/>
          <a:p>
            <a:r>
              <a:rPr lang="en-US" altLang="ja-JP" sz="1000" dirty="0" smtClean="0">
                <a:latin typeface="Meiryo UI" panose="020B0604030504040204" pitchFamily="50" charset="-128"/>
                <a:ea typeface="Meiryo UI" panose="020B0604030504040204" pitchFamily="50" charset="-128"/>
              </a:rPr>
              <a:t>※</a:t>
            </a:r>
            <a:r>
              <a:rPr lang="ja-JP" altLang="en-US" sz="1000" dirty="0" smtClean="0">
                <a:latin typeface="Meiryo UI" panose="020B0604030504040204" pitchFamily="50" charset="-128"/>
                <a:ea typeface="Meiryo UI" panose="020B0604030504040204" pitchFamily="50" charset="-128"/>
              </a:rPr>
              <a:t>質疑の回答用マイク</a:t>
            </a:r>
            <a:endParaRPr lang="en-US" altLang="ja-JP" sz="1000" dirty="0">
              <a:latin typeface="Meiryo UI" panose="020B0604030504040204" pitchFamily="50" charset="-128"/>
              <a:ea typeface="Meiryo UI" panose="020B0604030504040204" pitchFamily="50" charset="-128"/>
            </a:endParaRPr>
          </a:p>
          <a:p>
            <a:r>
              <a:rPr lang="ja-JP" altLang="en-US" sz="1000" dirty="0" smtClean="0">
                <a:latin typeface="Meiryo UI" panose="020B0604030504040204" pitchFamily="50" charset="-128"/>
                <a:ea typeface="Meiryo UI" panose="020B0604030504040204" pitchFamily="50" charset="-128"/>
              </a:rPr>
              <a:t>（ワイヤレスが望ましい）</a:t>
            </a:r>
            <a:endParaRPr kumimoji="1" lang="ja-JP" altLang="en-US" sz="1000" dirty="0">
              <a:latin typeface="Meiryo UI" panose="020B0604030504040204" pitchFamily="50" charset="-128"/>
              <a:ea typeface="Meiryo UI" panose="020B0604030504040204" pitchFamily="50" charset="-128"/>
            </a:endParaRPr>
          </a:p>
        </p:txBody>
      </p:sp>
      <p:grpSp>
        <p:nvGrpSpPr>
          <p:cNvPr id="476" name="グループ化 475"/>
          <p:cNvGrpSpPr/>
          <p:nvPr/>
        </p:nvGrpSpPr>
        <p:grpSpPr>
          <a:xfrm rot="10800000">
            <a:off x="1928887" y="6260750"/>
            <a:ext cx="828644" cy="387418"/>
            <a:chOff x="1389895" y="2674455"/>
            <a:chExt cx="828644" cy="387418"/>
          </a:xfrm>
        </p:grpSpPr>
        <p:grpSp>
          <p:nvGrpSpPr>
            <p:cNvPr id="477" name="グループ化 476"/>
            <p:cNvGrpSpPr/>
            <p:nvPr/>
          </p:nvGrpSpPr>
          <p:grpSpPr>
            <a:xfrm>
              <a:off x="1496681" y="2823072"/>
              <a:ext cx="213752" cy="238801"/>
              <a:chOff x="1506266" y="2851285"/>
              <a:chExt cx="213752" cy="238801"/>
            </a:xfrm>
          </p:grpSpPr>
          <p:sp>
            <p:nvSpPr>
              <p:cNvPr id="482" name="角丸四角形 481"/>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3" name="角丸四角形 482"/>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78" name="グループ化 477"/>
            <p:cNvGrpSpPr/>
            <p:nvPr/>
          </p:nvGrpSpPr>
          <p:grpSpPr>
            <a:xfrm>
              <a:off x="1862503" y="2823072"/>
              <a:ext cx="213752" cy="238801"/>
              <a:chOff x="1506266" y="2851285"/>
              <a:chExt cx="213752" cy="238801"/>
            </a:xfrm>
          </p:grpSpPr>
          <p:sp>
            <p:nvSpPr>
              <p:cNvPr id="480" name="角丸四角形 479"/>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1" name="角丸四角形 480"/>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79" name="正方形/長方形 478"/>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8" name="パイ 47"/>
          <p:cNvSpPr/>
          <p:nvPr/>
        </p:nvSpPr>
        <p:spPr>
          <a:xfrm flipH="1">
            <a:off x="3120468" y="5475494"/>
            <a:ext cx="1195656" cy="1195656"/>
          </a:xfrm>
          <a:prstGeom prst="pie">
            <a:avLst>
              <a:gd name="adj1" fmla="val 0"/>
              <a:gd name="adj2" fmla="val 5332602"/>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84" name="テキスト ボックス 483"/>
          <p:cNvSpPr txBox="1"/>
          <p:nvPr/>
        </p:nvSpPr>
        <p:spPr>
          <a:xfrm>
            <a:off x="1956482" y="6436147"/>
            <a:ext cx="801049" cy="246221"/>
          </a:xfrm>
          <a:prstGeom prst="rect">
            <a:avLst/>
          </a:prstGeom>
          <a:noFill/>
        </p:spPr>
        <p:txBody>
          <a:bodyPr wrap="square" rtlCol="0">
            <a:spAutoFit/>
          </a:bodyPr>
          <a:lstStyle/>
          <a:p>
            <a:pPr algn="ctr"/>
            <a:r>
              <a:rPr kumimoji="1" lang="ja-JP" altLang="en-US" sz="1000" dirty="0" smtClean="0">
                <a:latin typeface="Meiryo UI" panose="020B0604030504040204" pitchFamily="50" charset="-128"/>
                <a:ea typeface="Meiryo UI" panose="020B0604030504040204" pitchFamily="50" charset="-128"/>
              </a:rPr>
              <a:t>受付</a:t>
            </a:r>
            <a:endParaRPr kumimoji="1" lang="ja-JP" altLang="en-US" sz="1000" dirty="0">
              <a:latin typeface="Meiryo UI" panose="020B0604030504040204" pitchFamily="50" charset="-128"/>
              <a:ea typeface="Meiryo UI" panose="020B0604030504040204" pitchFamily="50" charset="-128"/>
            </a:endParaRPr>
          </a:p>
        </p:txBody>
      </p:sp>
      <p:sp>
        <p:nvSpPr>
          <p:cNvPr id="485" name="正方形/長方形 484"/>
          <p:cNvSpPr/>
          <p:nvPr/>
        </p:nvSpPr>
        <p:spPr>
          <a:xfrm>
            <a:off x="997554" y="7325288"/>
            <a:ext cx="4847834" cy="182735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テキスト ボックス 48"/>
          <p:cNvSpPr txBox="1"/>
          <p:nvPr/>
        </p:nvSpPr>
        <p:spPr>
          <a:xfrm>
            <a:off x="973511" y="569978"/>
            <a:ext cx="2926964" cy="276999"/>
          </a:xfrm>
          <a:prstGeom prst="rect">
            <a:avLst/>
          </a:prstGeom>
          <a:noFill/>
        </p:spPr>
        <p:txBody>
          <a:bodyPr wrap="square" rtlCol="0">
            <a:spAutoFit/>
          </a:bodyPr>
          <a:lstStyle/>
          <a:p>
            <a:r>
              <a:rPr lang="ja-JP" altLang="en-US" sz="1200" b="1" dirty="0" smtClean="0">
                <a:latin typeface="Meiryo UI" panose="020B0604030504040204" pitchFamily="50" charset="-128"/>
                <a:ea typeface="Meiryo UI" panose="020B0604030504040204" pitchFamily="50" charset="-128"/>
              </a:rPr>
              <a:t>＜講演時＞</a:t>
            </a:r>
            <a:endParaRPr kumimoji="1" lang="ja-JP" altLang="en-US" sz="1200" b="1" dirty="0">
              <a:latin typeface="Meiryo UI" panose="020B0604030504040204" pitchFamily="50" charset="-128"/>
              <a:ea typeface="Meiryo UI" panose="020B0604030504040204" pitchFamily="50" charset="-128"/>
            </a:endParaRPr>
          </a:p>
        </p:txBody>
      </p:sp>
      <p:sp>
        <p:nvSpPr>
          <p:cNvPr id="486" name="テキスト ボックス 485"/>
          <p:cNvSpPr txBox="1"/>
          <p:nvPr/>
        </p:nvSpPr>
        <p:spPr>
          <a:xfrm>
            <a:off x="969914" y="7026013"/>
            <a:ext cx="2926964" cy="276999"/>
          </a:xfrm>
          <a:prstGeom prst="rect">
            <a:avLst/>
          </a:prstGeom>
          <a:noFill/>
        </p:spPr>
        <p:txBody>
          <a:bodyPr wrap="square" rtlCol="0">
            <a:spAutoFit/>
          </a:bodyPr>
          <a:lstStyle/>
          <a:p>
            <a:r>
              <a:rPr lang="ja-JP" altLang="en-US" sz="1200" b="1" dirty="0" smtClean="0">
                <a:latin typeface="Meiryo UI" panose="020B0604030504040204" pitchFamily="50" charset="-128"/>
                <a:ea typeface="Meiryo UI" panose="020B0604030504040204" pitchFamily="50" charset="-128"/>
              </a:rPr>
              <a:t>＜トークセッション時＞</a:t>
            </a:r>
            <a:endParaRPr kumimoji="1" lang="ja-JP" altLang="en-US" sz="1200" b="1" dirty="0">
              <a:latin typeface="Meiryo UI" panose="020B0604030504040204" pitchFamily="50" charset="-128"/>
              <a:ea typeface="Meiryo UI" panose="020B0604030504040204" pitchFamily="50" charset="-128"/>
            </a:endParaRPr>
          </a:p>
        </p:txBody>
      </p:sp>
      <p:grpSp>
        <p:nvGrpSpPr>
          <p:cNvPr id="487" name="グループ化 486"/>
          <p:cNvGrpSpPr/>
          <p:nvPr/>
        </p:nvGrpSpPr>
        <p:grpSpPr>
          <a:xfrm rot="9967583">
            <a:off x="2320832" y="7914364"/>
            <a:ext cx="828644" cy="387418"/>
            <a:chOff x="1389895" y="2674455"/>
            <a:chExt cx="828644" cy="387418"/>
          </a:xfrm>
        </p:grpSpPr>
        <p:grpSp>
          <p:nvGrpSpPr>
            <p:cNvPr id="488" name="グループ化 487"/>
            <p:cNvGrpSpPr/>
            <p:nvPr/>
          </p:nvGrpSpPr>
          <p:grpSpPr>
            <a:xfrm>
              <a:off x="1496681" y="2823072"/>
              <a:ext cx="213752" cy="238801"/>
              <a:chOff x="1506266" y="2851285"/>
              <a:chExt cx="213752" cy="238801"/>
            </a:xfrm>
          </p:grpSpPr>
          <p:sp>
            <p:nvSpPr>
              <p:cNvPr id="493" name="角丸四角形 492"/>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4" name="角丸四角形 493"/>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89" name="グループ化 488"/>
            <p:cNvGrpSpPr/>
            <p:nvPr/>
          </p:nvGrpSpPr>
          <p:grpSpPr>
            <a:xfrm>
              <a:off x="1862503" y="2823072"/>
              <a:ext cx="213752" cy="238801"/>
              <a:chOff x="1506266" y="2851285"/>
              <a:chExt cx="213752" cy="238801"/>
            </a:xfrm>
          </p:grpSpPr>
          <p:sp>
            <p:nvSpPr>
              <p:cNvPr id="491" name="角丸四角形 490"/>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2" name="角丸四角形 491"/>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90" name="正方形/長方形 489"/>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21" name="正方形/長方形 520"/>
          <p:cNvSpPr/>
          <p:nvPr/>
        </p:nvSpPr>
        <p:spPr>
          <a:xfrm>
            <a:off x="2652148" y="7584315"/>
            <a:ext cx="1543050" cy="50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2" name="テキスト ボックス 521"/>
          <p:cNvSpPr txBox="1"/>
          <p:nvPr/>
        </p:nvSpPr>
        <p:spPr>
          <a:xfrm>
            <a:off x="3048334" y="7355449"/>
            <a:ext cx="781050" cy="253916"/>
          </a:xfrm>
          <a:prstGeom prst="rect">
            <a:avLst/>
          </a:prstGeom>
          <a:noFill/>
        </p:spPr>
        <p:txBody>
          <a:bodyPr wrap="square" rtlCol="0">
            <a:spAutoFit/>
          </a:bodyPr>
          <a:lstStyle/>
          <a:p>
            <a:pPr algn="ctr"/>
            <a:r>
              <a:rPr kumimoji="1" lang="ja-JP" altLang="en-US" sz="1000" dirty="0" smtClean="0">
                <a:latin typeface="Meiryo UI" panose="020B0604030504040204" pitchFamily="50" charset="-128"/>
                <a:ea typeface="Meiryo UI" panose="020B0604030504040204" pitchFamily="50" charset="-128"/>
              </a:rPr>
              <a:t>スクリーン</a:t>
            </a:r>
            <a:endParaRPr kumimoji="1" lang="ja-JP" altLang="en-US" sz="1000" dirty="0">
              <a:latin typeface="Meiryo UI" panose="020B0604030504040204" pitchFamily="50" charset="-128"/>
              <a:ea typeface="Meiryo UI" panose="020B0604030504040204" pitchFamily="50" charset="-128"/>
            </a:endParaRPr>
          </a:p>
        </p:txBody>
      </p:sp>
      <p:sp>
        <p:nvSpPr>
          <p:cNvPr id="523" name="正方形/長方形 522"/>
          <p:cNvSpPr/>
          <p:nvPr/>
        </p:nvSpPr>
        <p:spPr>
          <a:xfrm>
            <a:off x="4988840" y="7716957"/>
            <a:ext cx="602822" cy="32911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4" name="テキスト ボックス 523"/>
          <p:cNvSpPr txBox="1"/>
          <p:nvPr/>
        </p:nvSpPr>
        <p:spPr>
          <a:xfrm>
            <a:off x="4786190" y="7856094"/>
            <a:ext cx="781050" cy="253916"/>
          </a:xfrm>
          <a:prstGeom prst="rect">
            <a:avLst/>
          </a:prstGeom>
          <a:noFill/>
        </p:spPr>
        <p:txBody>
          <a:bodyPr wrap="square" rtlCol="0">
            <a:spAutoFit/>
          </a:bodyPr>
          <a:lstStyle/>
          <a:p>
            <a:pPr algn="ctr"/>
            <a:r>
              <a:rPr lang="ja-JP" altLang="en-US" sz="1000" dirty="0">
                <a:latin typeface="Meiryo UI" panose="020B0604030504040204" pitchFamily="50" charset="-128"/>
                <a:ea typeface="Meiryo UI" panose="020B0604030504040204" pitchFamily="50" charset="-128"/>
              </a:rPr>
              <a:t>司会台</a:t>
            </a:r>
          </a:p>
        </p:txBody>
      </p:sp>
      <p:sp>
        <p:nvSpPr>
          <p:cNvPr id="525" name="テキスト ボックス 524"/>
          <p:cNvSpPr txBox="1"/>
          <p:nvPr/>
        </p:nvSpPr>
        <p:spPr>
          <a:xfrm>
            <a:off x="5068582" y="7773469"/>
            <a:ext cx="781050" cy="246221"/>
          </a:xfrm>
          <a:prstGeom prst="rect">
            <a:avLst/>
          </a:prstGeom>
          <a:noFill/>
        </p:spPr>
        <p:txBody>
          <a:bodyPr wrap="square" rtlCol="0">
            <a:spAutoFit/>
          </a:bodyPr>
          <a:lstStyle/>
          <a:p>
            <a:pPr algn="ctr"/>
            <a:r>
              <a:rPr kumimoji="1" lang="ja-JP" altLang="en-US" sz="1000" dirty="0" smtClean="0">
                <a:latin typeface="Meiryo UI" panose="020B0604030504040204" pitchFamily="50" charset="-128"/>
                <a:ea typeface="Meiryo UI" panose="020B0604030504040204" pitchFamily="50" charset="-128"/>
              </a:rPr>
              <a:t>マイク</a:t>
            </a:r>
            <a:endParaRPr kumimoji="1" lang="ja-JP" altLang="en-US" sz="1000" dirty="0">
              <a:latin typeface="Meiryo UI" panose="020B0604030504040204" pitchFamily="50" charset="-128"/>
              <a:ea typeface="Meiryo UI" panose="020B0604030504040204" pitchFamily="50" charset="-128"/>
            </a:endParaRPr>
          </a:p>
        </p:txBody>
      </p:sp>
      <p:grpSp>
        <p:nvGrpSpPr>
          <p:cNvPr id="526" name="グループ化 525"/>
          <p:cNvGrpSpPr/>
          <p:nvPr/>
        </p:nvGrpSpPr>
        <p:grpSpPr>
          <a:xfrm>
            <a:off x="5174910" y="7636458"/>
            <a:ext cx="100200" cy="246221"/>
            <a:chOff x="4200525" y="1807103"/>
            <a:chExt cx="149406" cy="367134"/>
          </a:xfrm>
          <a:solidFill>
            <a:schemeClr val="tx1"/>
          </a:solidFill>
        </p:grpSpPr>
        <p:sp>
          <p:nvSpPr>
            <p:cNvPr id="527" name="台形 526"/>
            <p:cNvSpPr/>
            <p:nvPr/>
          </p:nvSpPr>
          <p:spPr>
            <a:xfrm rot="10800000">
              <a:off x="4216639" y="1956509"/>
              <a:ext cx="117178" cy="217728"/>
            </a:xfrm>
            <a:prstGeom prst="trapezoid">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8" name="円/楕円 527"/>
            <p:cNvSpPr/>
            <p:nvPr/>
          </p:nvSpPr>
          <p:spPr>
            <a:xfrm>
              <a:off x="4200525" y="1807103"/>
              <a:ext cx="149406" cy="149406"/>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29" name="正方形/長方形 528"/>
          <p:cNvSpPr/>
          <p:nvPr/>
        </p:nvSpPr>
        <p:spPr>
          <a:xfrm>
            <a:off x="1146000" y="7624747"/>
            <a:ext cx="814327" cy="4750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0" name="テキスト ボックス 529"/>
          <p:cNvSpPr txBox="1"/>
          <p:nvPr/>
        </p:nvSpPr>
        <p:spPr>
          <a:xfrm>
            <a:off x="1170266" y="7857948"/>
            <a:ext cx="781050" cy="253916"/>
          </a:xfrm>
          <a:prstGeom prst="rect">
            <a:avLst/>
          </a:prstGeom>
          <a:noFill/>
        </p:spPr>
        <p:txBody>
          <a:bodyPr wrap="square" rtlCol="0">
            <a:spAutoFit/>
          </a:bodyPr>
          <a:lstStyle/>
          <a:p>
            <a:pPr algn="ctr"/>
            <a:r>
              <a:rPr kumimoji="1" lang="ja-JP" altLang="en-US" sz="1000" dirty="0" smtClean="0">
                <a:latin typeface="Meiryo UI" panose="020B0604030504040204" pitchFamily="50" charset="-128"/>
                <a:ea typeface="Meiryo UI" panose="020B0604030504040204" pitchFamily="50" charset="-128"/>
              </a:rPr>
              <a:t>講演台</a:t>
            </a:r>
            <a:endParaRPr kumimoji="1" lang="ja-JP" altLang="en-US" sz="1000" dirty="0">
              <a:latin typeface="Meiryo UI" panose="020B0604030504040204" pitchFamily="50" charset="-128"/>
              <a:ea typeface="Meiryo UI" panose="020B0604030504040204" pitchFamily="50" charset="-128"/>
            </a:endParaRPr>
          </a:p>
        </p:txBody>
      </p:sp>
      <p:grpSp>
        <p:nvGrpSpPr>
          <p:cNvPr id="535" name="グループ化 534"/>
          <p:cNvGrpSpPr/>
          <p:nvPr/>
        </p:nvGrpSpPr>
        <p:grpSpPr>
          <a:xfrm rot="11632417" flipH="1">
            <a:off x="3728884" y="7910242"/>
            <a:ext cx="828644" cy="387418"/>
            <a:chOff x="1389895" y="2674455"/>
            <a:chExt cx="828644" cy="387418"/>
          </a:xfrm>
        </p:grpSpPr>
        <p:grpSp>
          <p:nvGrpSpPr>
            <p:cNvPr id="536" name="グループ化 535"/>
            <p:cNvGrpSpPr/>
            <p:nvPr/>
          </p:nvGrpSpPr>
          <p:grpSpPr>
            <a:xfrm>
              <a:off x="1496681" y="2823072"/>
              <a:ext cx="213752" cy="238801"/>
              <a:chOff x="1506266" y="2851285"/>
              <a:chExt cx="213752" cy="238801"/>
            </a:xfrm>
          </p:grpSpPr>
          <p:sp>
            <p:nvSpPr>
              <p:cNvPr id="541" name="角丸四角形 540"/>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2" name="角丸四角形 541"/>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37" name="グループ化 536"/>
            <p:cNvGrpSpPr/>
            <p:nvPr/>
          </p:nvGrpSpPr>
          <p:grpSpPr>
            <a:xfrm>
              <a:off x="1862503" y="2823072"/>
              <a:ext cx="213752" cy="238801"/>
              <a:chOff x="1506266" y="2851285"/>
              <a:chExt cx="213752" cy="238801"/>
            </a:xfrm>
          </p:grpSpPr>
          <p:sp>
            <p:nvSpPr>
              <p:cNvPr id="539" name="角丸四角形 538"/>
              <p:cNvSpPr/>
              <p:nvPr/>
            </p:nvSpPr>
            <p:spPr>
              <a:xfrm>
                <a:off x="1506267" y="2851285"/>
                <a:ext cx="213751" cy="2137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0" name="角丸四角形 539"/>
              <p:cNvSpPr/>
              <p:nvPr/>
            </p:nvSpPr>
            <p:spPr>
              <a:xfrm>
                <a:off x="1506266" y="3039473"/>
                <a:ext cx="213751" cy="506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38" name="正方形/長方形 537"/>
            <p:cNvSpPr/>
            <p:nvPr/>
          </p:nvSpPr>
          <p:spPr>
            <a:xfrm>
              <a:off x="1389895" y="2674455"/>
              <a:ext cx="828644" cy="25168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43" name="グループ化 542"/>
          <p:cNvGrpSpPr/>
          <p:nvPr/>
        </p:nvGrpSpPr>
        <p:grpSpPr>
          <a:xfrm>
            <a:off x="2522602" y="8145135"/>
            <a:ext cx="100200" cy="246221"/>
            <a:chOff x="4200525" y="1807103"/>
            <a:chExt cx="149406" cy="367134"/>
          </a:xfrm>
          <a:solidFill>
            <a:schemeClr val="tx1"/>
          </a:solidFill>
        </p:grpSpPr>
        <p:sp>
          <p:nvSpPr>
            <p:cNvPr id="544" name="台形 543"/>
            <p:cNvSpPr/>
            <p:nvPr/>
          </p:nvSpPr>
          <p:spPr>
            <a:xfrm rot="10800000">
              <a:off x="4216639" y="1956509"/>
              <a:ext cx="117178" cy="217728"/>
            </a:xfrm>
            <a:prstGeom prst="trapezoid">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5" name="円/楕円 544"/>
            <p:cNvSpPr/>
            <p:nvPr/>
          </p:nvSpPr>
          <p:spPr>
            <a:xfrm>
              <a:off x="4200525" y="1807103"/>
              <a:ext cx="149406" cy="149406"/>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47" name="グループ化 546"/>
          <p:cNvGrpSpPr/>
          <p:nvPr/>
        </p:nvGrpSpPr>
        <p:grpSpPr>
          <a:xfrm>
            <a:off x="2915144" y="8018483"/>
            <a:ext cx="100200" cy="246221"/>
            <a:chOff x="4200525" y="1807103"/>
            <a:chExt cx="149406" cy="367134"/>
          </a:xfrm>
          <a:solidFill>
            <a:schemeClr val="bg1"/>
          </a:solidFill>
        </p:grpSpPr>
        <p:sp>
          <p:nvSpPr>
            <p:cNvPr id="548" name="台形 547"/>
            <p:cNvSpPr/>
            <p:nvPr/>
          </p:nvSpPr>
          <p:spPr>
            <a:xfrm rot="10800000">
              <a:off x="4216639" y="1956509"/>
              <a:ext cx="117178" cy="217728"/>
            </a:xfrm>
            <a:prstGeom prst="trapezoid">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9" name="円/楕円 548"/>
            <p:cNvSpPr/>
            <p:nvPr/>
          </p:nvSpPr>
          <p:spPr>
            <a:xfrm>
              <a:off x="4200525" y="1807103"/>
              <a:ext cx="149406" cy="149406"/>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50" name="グループ化 549"/>
          <p:cNvGrpSpPr/>
          <p:nvPr/>
        </p:nvGrpSpPr>
        <p:grpSpPr>
          <a:xfrm>
            <a:off x="4048197" y="8093969"/>
            <a:ext cx="100200" cy="246221"/>
            <a:chOff x="4200525" y="1807103"/>
            <a:chExt cx="149406" cy="367134"/>
          </a:xfrm>
          <a:solidFill>
            <a:schemeClr val="bg1"/>
          </a:solidFill>
        </p:grpSpPr>
        <p:sp>
          <p:nvSpPr>
            <p:cNvPr id="551" name="台形 550"/>
            <p:cNvSpPr/>
            <p:nvPr/>
          </p:nvSpPr>
          <p:spPr>
            <a:xfrm rot="10800000">
              <a:off x="4216639" y="1956509"/>
              <a:ext cx="117178" cy="217728"/>
            </a:xfrm>
            <a:prstGeom prst="trapezoid">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2" name="円/楕円 551"/>
            <p:cNvSpPr/>
            <p:nvPr/>
          </p:nvSpPr>
          <p:spPr>
            <a:xfrm>
              <a:off x="4200525" y="1807103"/>
              <a:ext cx="149406" cy="149406"/>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53" name="テキスト ボックス 552"/>
          <p:cNvSpPr txBox="1"/>
          <p:nvPr/>
        </p:nvSpPr>
        <p:spPr>
          <a:xfrm>
            <a:off x="2094052" y="8390746"/>
            <a:ext cx="2061167" cy="400110"/>
          </a:xfrm>
          <a:prstGeom prst="rect">
            <a:avLst/>
          </a:prstGeom>
          <a:noFill/>
        </p:spPr>
        <p:txBody>
          <a:bodyPr wrap="square" rtlCol="0">
            <a:spAutoFit/>
          </a:bodyPr>
          <a:lstStyle/>
          <a:p>
            <a:r>
              <a:rPr kumimoji="1" lang="en-US" altLang="ja-JP" sz="1000" dirty="0" smtClean="0">
                <a:latin typeface="Meiryo UI" panose="020B0604030504040204" pitchFamily="50" charset="-128"/>
                <a:ea typeface="Meiryo UI" panose="020B0604030504040204" pitchFamily="50" charset="-128"/>
              </a:rPr>
              <a:t>※</a:t>
            </a:r>
            <a:r>
              <a:rPr kumimoji="1" lang="ja-JP" altLang="en-US" sz="1000" dirty="0" smtClean="0">
                <a:latin typeface="Meiryo UI" panose="020B0604030504040204" pitchFamily="50" charset="-128"/>
                <a:ea typeface="Meiryo UI" panose="020B0604030504040204" pitchFamily="50" charset="-128"/>
              </a:rPr>
              <a:t>マイク</a:t>
            </a:r>
            <a:endParaRPr kumimoji="1" lang="en-US" altLang="ja-JP" sz="1000" dirty="0" smtClean="0">
              <a:latin typeface="Meiryo UI" panose="020B0604030504040204" pitchFamily="50" charset="-128"/>
              <a:ea typeface="Meiryo UI" panose="020B0604030504040204" pitchFamily="50" charset="-128"/>
            </a:endParaRPr>
          </a:p>
          <a:p>
            <a:r>
              <a:rPr lang="ja-JP" altLang="en-US" sz="1000" dirty="0" smtClean="0">
                <a:latin typeface="Meiryo UI" panose="020B0604030504040204" pitchFamily="50" charset="-128"/>
                <a:ea typeface="Meiryo UI" panose="020B0604030504040204" pitchFamily="50" charset="-128"/>
              </a:rPr>
              <a:t>（聞き手は専用マイクが望ましい）</a:t>
            </a:r>
            <a:endParaRPr kumimoji="1" lang="ja-JP" altLang="en-US" sz="1000" dirty="0">
              <a:latin typeface="Meiryo UI" panose="020B0604030504040204" pitchFamily="50" charset="-128"/>
              <a:ea typeface="Meiryo UI" panose="020B0604030504040204" pitchFamily="50" charset="-128"/>
            </a:endParaRPr>
          </a:p>
        </p:txBody>
      </p:sp>
      <p:sp>
        <p:nvSpPr>
          <p:cNvPr id="554" name="テキスト ボックス 553"/>
          <p:cNvSpPr txBox="1"/>
          <p:nvPr/>
        </p:nvSpPr>
        <p:spPr>
          <a:xfrm>
            <a:off x="3969720" y="8390746"/>
            <a:ext cx="2061167" cy="400110"/>
          </a:xfrm>
          <a:prstGeom prst="rect">
            <a:avLst/>
          </a:prstGeom>
          <a:noFill/>
        </p:spPr>
        <p:txBody>
          <a:bodyPr wrap="square" rtlCol="0">
            <a:spAutoFit/>
          </a:bodyPr>
          <a:lstStyle/>
          <a:p>
            <a:r>
              <a:rPr kumimoji="1" lang="en-US" altLang="ja-JP" sz="1000" dirty="0" smtClean="0">
                <a:latin typeface="Meiryo UI" panose="020B0604030504040204" pitchFamily="50" charset="-128"/>
                <a:ea typeface="Meiryo UI" panose="020B0604030504040204" pitchFamily="50" charset="-128"/>
              </a:rPr>
              <a:t>※</a:t>
            </a:r>
            <a:r>
              <a:rPr kumimoji="1" lang="ja-JP" altLang="en-US" sz="1000" dirty="0" smtClean="0">
                <a:latin typeface="Meiryo UI" panose="020B0604030504040204" pitchFamily="50" charset="-128"/>
                <a:ea typeface="Meiryo UI" panose="020B0604030504040204" pitchFamily="50" charset="-128"/>
              </a:rPr>
              <a:t>マイク</a:t>
            </a:r>
            <a:endParaRPr kumimoji="1" lang="en-US" altLang="ja-JP" sz="1000" dirty="0" smtClean="0">
              <a:latin typeface="Meiryo UI" panose="020B0604030504040204" pitchFamily="50" charset="-128"/>
              <a:ea typeface="Meiryo UI" panose="020B0604030504040204" pitchFamily="50" charset="-128"/>
            </a:endParaRPr>
          </a:p>
          <a:p>
            <a:r>
              <a:rPr lang="ja-JP" altLang="en-US" sz="1000" dirty="0" smtClean="0">
                <a:latin typeface="Meiryo UI" panose="020B0604030504040204" pitchFamily="50" charset="-128"/>
                <a:ea typeface="Meiryo UI" panose="020B0604030504040204" pitchFamily="50" charset="-128"/>
              </a:rPr>
              <a:t>（パネリストは１本</a:t>
            </a:r>
            <a:r>
              <a:rPr lang="en-US" altLang="ja-JP" sz="1000" dirty="0" smtClean="0">
                <a:latin typeface="Meiryo UI" panose="020B0604030504040204" pitchFamily="50" charset="-128"/>
                <a:ea typeface="Meiryo UI" panose="020B0604030504040204" pitchFamily="50" charset="-128"/>
              </a:rPr>
              <a:t>/</a:t>
            </a:r>
            <a:r>
              <a:rPr lang="ja-JP" altLang="en-US" sz="1000" dirty="0" smtClean="0">
                <a:latin typeface="Meiryo UI" panose="020B0604030504040204" pitchFamily="50" charset="-128"/>
                <a:ea typeface="Meiryo UI" panose="020B0604030504040204" pitchFamily="50" charset="-128"/>
              </a:rPr>
              <a:t>２名など可）</a:t>
            </a:r>
            <a:endParaRPr kumimoji="1" lang="ja-JP" altLang="en-US" sz="1000" dirty="0">
              <a:latin typeface="Meiryo UI" panose="020B0604030504040204" pitchFamily="50" charset="-128"/>
              <a:ea typeface="Meiryo UI" panose="020B0604030504040204" pitchFamily="50" charset="-128"/>
            </a:endParaRPr>
          </a:p>
        </p:txBody>
      </p:sp>
      <p:sp>
        <p:nvSpPr>
          <p:cNvPr id="555" name="テキスト ボックス 554"/>
          <p:cNvSpPr txBox="1"/>
          <p:nvPr/>
        </p:nvSpPr>
        <p:spPr>
          <a:xfrm>
            <a:off x="2406985" y="8924869"/>
            <a:ext cx="2061167" cy="246221"/>
          </a:xfrm>
          <a:prstGeom prst="rect">
            <a:avLst/>
          </a:prstGeom>
          <a:noFill/>
        </p:spPr>
        <p:txBody>
          <a:bodyPr wrap="square" rtlCol="0">
            <a:spAutoFit/>
          </a:bodyPr>
          <a:lstStyle/>
          <a:p>
            <a:pPr algn="ctr"/>
            <a:r>
              <a:rPr lang="ja-JP" altLang="en-US" sz="1000" dirty="0" smtClean="0">
                <a:latin typeface="Meiryo UI" panose="020B0604030504040204" pitchFamily="50" charset="-128"/>
                <a:ea typeface="Meiryo UI" panose="020B0604030504040204" pitchFamily="50" charset="-128"/>
              </a:rPr>
              <a:t>環境</a:t>
            </a:r>
            <a:r>
              <a:rPr lang="ja-JP" altLang="en-US" sz="1000" dirty="0">
                <a:latin typeface="Meiryo UI" panose="020B0604030504040204" pitchFamily="50" charset="-128"/>
                <a:ea typeface="Meiryo UI" panose="020B0604030504040204" pitchFamily="50" charset="-128"/>
              </a:rPr>
              <a:t>により</a:t>
            </a:r>
            <a:r>
              <a:rPr lang="ja-JP" altLang="en-US" sz="1000" dirty="0" smtClean="0">
                <a:latin typeface="Meiryo UI" panose="020B0604030504040204" pitchFamily="50" charset="-128"/>
                <a:ea typeface="Meiryo UI" panose="020B0604030504040204" pitchFamily="50" charset="-128"/>
              </a:rPr>
              <a:t>、プロジェクターは不使用</a:t>
            </a:r>
            <a:endParaRPr kumimoji="1" lang="ja-JP" altLang="en-US" sz="1000" dirty="0">
              <a:latin typeface="Meiryo UI" panose="020B0604030504040204" pitchFamily="50" charset="-128"/>
              <a:ea typeface="Meiryo UI" panose="020B0604030504040204" pitchFamily="50" charset="-128"/>
            </a:endParaRPr>
          </a:p>
        </p:txBody>
      </p:sp>
      <p:sp>
        <p:nvSpPr>
          <p:cNvPr id="556" name="テキスト ボックス 555"/>
          <p:cNvSpPr txBox="1"/>
          <p:nvPr/>
        </p:nvSpPr>
        <p:spPr>
          <a:xfrm>
            <a:off x="3562382" y="2182330"/>
            <a:ext cx="2061167" cy="246221"/>
          </a:xfrm>
          <a:prstGeom prst="rect">
            <a:avLst/>
          </a:prstGeom>
          <a:noFill/>
        </p:spPr>
        <p:txBody>
          <a:bodyPr wrap="square" rtlCol="0">
            <a:spAutoFit/>
          </a:bodyPr>
          <a:lstStyle/>
          <a:p>
            <a:r>
              <a:rPr kumimoji="1" lang="ja-JP" altLang="en-US" sz="1000" dirty="0" smtClean="0">
                <a:latin typeface="Meiryo UI" panose="020B0604030504040204" pitchFamily="50" charset="-128"/>
                <a:ea typeface="Meiryo UI" panose="020B0604030504040204" pitchFamily="50" charset="-128"/>
              </a:rPr>
              <a:t>プロジェクター</a:t>
            </a:r>
            <a:r>
              <a:rPr lang="ja-JP" altLang="en-US" sz="1000" dirty="0">
                <a:latin typeface="Meiryo UI" panose="020B0604030504040204" pitchFamily="50" charset="-128"/>
                <a:ea typeface="Meiryo UI" panose="020B0604030504040204" pitchFamily="50" charset="-128"/>
              </a:rPr>
              <a:t>（要電源</a:t>
            </a:r>
            <a:r>
              <a:rPr lang="ja-JP" altLang="en-US" sz="1000" dirty="0" smtClean="0">
                <a:latin typeface="Meiryo UI" panose="020B0604030504040204" pitchFamily="50" charset="-128"/>
                <a:ea typeface="Meiryo UI" panose="020B0604030504040204" pitchFamily="50" charset="-128"/>
              </a:rPr>
              <a:t>）</a:t>
            </a:r>
            <a:endParaRPr lang="ja-JP" altLang="en-US" sz="1000" dirty="0">
              <a:latin typeface="Meiryo UI" panose="020B0604030504040204" pitchFamily="50" charset="-128"/>
              <a:ea typeface="Meiryo UI" panose="020B0604030504040204" pitchFamily="50" charset="-128"/>
            </a:endParaRPr>
          </a:p>
        </p:txBody>
      </p:sp>
      <p:grpSp>
        <p:nvGrpSpPr>
          <p:cNvPr id="109" name="グループ化 108"/>
          <p:cNvGrpSpPr/>
          <p:nvPr/>
        </p:nvGrpSpPr>
        <p:grpSpPr>
          <a:xfrm>
            <a:off x="1513689" y="1395714"/>
            <a:ext cx="367701" cy="367701"/>
            <a:chOff x="6664815" y="5403751"/>
            <a:chExt cx="2438400" cy="2438400"/>
          </a:xfrm>
        </p:grpSpPr>
        <p:sp>
          <p:nvSpPr>
            <p:cNvPr id="108" name="正方形/長方形 107"/>
            <p:cNvSpPr/>
            <p:nvPr/>
          </p:nvSpPr>
          <p:spPr>
            <a:xfrm>
              <a:off x="6964680" y="5852160"/>
              <a:ext cx="1844040" cy="15845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8" name="図 8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4815" y="5403751"/>
              <a:ext cx="2438400" cy="2438400"/>
            </a:xfrm>
            <a:prstGeom prst="rect">
              <a:avLst/>
            </a:prstGeom>
          </p:spPr>
        </p:pic>
      </p:grpSp>
      <p:sp>
        <p:nvSpPr>
          <p:cNvPr id="557" name="テキスト ボックス 556"/>
          <p:cNvSpPr txBox="1"/>
          <p:nvPr/>
        </p:nvSpPr>
        <p:spPr>
          <a:xfrm>
            <a:off x="1240033" y="1224056"/>
            <a:ext cx="1323871" cy="253916"/>
          </a:xfrm>
          <a:prstGeom prst="rect">
            <a:avLst/>
          </a:prstGeom>
          <a:noFill/>
        </p:spPr>
        <p:txBody>
          <a:bodyPr wrap="square" rtlCol="0">
            <a:spAutoFit/>
          </a:bodyPr>
          <a:lstStyle/>
          <a:p>
            <a:r>
              <a:rPr kumimoji="1" lang="en-US" altLang="ja-JP" sz="1000" dirty="0" smtClean="0">
                <a:latin typeface="Meiryo UI" panose="020B0604030504040204" pitchFamily="50" charset="-128"/>
                <a:ea typeface="Meiryo UI" panose="020B0604030504040204" pitchFamily="50" charset="-128"/>
              </a:rPr>
              <a:t>PC</a:t>
            </a:r>
            <a:r>
              <a:rPr kumimoji="1" lang="ja-JP" altLang="en-US" sz="1000" dirty="0" smtClean="0">
                <a:latin typeface="Meiryo UI" panose="020B0604030504040204" pitchFamily="50" charset="-128"/>
                <a:ea typeface="Meiryo UI" panose="020B0604030504040204" pitchFamily="50" charset="-128"/>
              </a:rPr>
              <a:t>（要電源）</a:t>
            </a:r>
            <a:endParaRPr kumimoji="1" lang="ja-JP" altLang="en-US" sz="1000" dirty="0">
              <a:latin typeface="Meiryo UI" panose="020B0604030504040204" pitchFamily="50" charset="-128"/>
              <a:ea typeface="Meiryo UI" panose="020B0604030504040204" pitchFamily="50" charset="-128"/>
            </a:endParaRPr>
          </a:p>
        </p:txBody>
      </p:sp>
      <p:grpSp>
        <p:nvGrpSpPr>
          <p:cNvPr id="560" name="グループ化 559"/>
          <p:cNvGrpSpPr/>
          <p:nvPr/>
        </p:nvGrpSpPr>
        <p:grpSpPr>
          <a:xfrm>
            <a:off x="3694523" y="2428551"/>
            <a:ext cx="102507" cy="102507"/>
            <a:chOff x="8374743" y="3199239"/>
            <a:chExt cx="263687" cy="263687"/>
          </a:xfrm>
        </p:grpSpPr>
        <p:sp>
          <p:nvSpPr>
            <p:cNvPr id="110" name="円/楕円 109"/>
            <p:cNvSpPr/>
            <p:nvPr/>
          </p:nvSpPr>
          <p:spPr>
            <a:xfrm>
              <a:off x="8374743" y="3199239"/>
              <a:ext cx="263687" cy="263687"/>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9" name="直線コネクタ 158"/>
            <p:cNvCxnSpPr/>
            <p:nvPr/>
          </p:nvCxnSpPr>
          <p:spPr>
            <a:xfrm flipH="1" flipV="1">
              <a:off x="8457809" y="3216488"/>
              <a:ext cx="391" cy="23156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9" name="直線コネクタ 558"/>
            <p:cNvCxnSpPr/>
            <p:nvPr/>
          </p:nvCxnSpPr>
          <p:spPr>
            <a:xfrm flipH="1" flipV="1">
              <a:off x="8554469" y="3216488"/>
              <a:ext cx="391" cy="23156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61" name="グループ化 560"/>
          <p:cNvGrpSpPr/>
          <p:nvPr/>
        </p:nvGrpSpPr>
        <p:grpSpPr>
          <a:xfrm>
            <a:off x="1520111" y="1779071"/>
            <a:ext cx="102507" cy="102507"/>
            <a:chOff x="8374743" y="3199239"/>
            <a:chExt cx="263687" cy="263687"/>
          </a:xfrm>
        </p:grpSpPr>
        <p:sp>
          <p:nvSpPr>
            <p:cNvPr id="562" name="円/楕円 561"/>
            <p:cNvSpPr/>
            <p:nvPr/>
          </p:nvSpPr>
          <p:spPr>
            <a:xfrm>
              <a:off x="8374743" y="3199239"/>
              <a:ext cx="263687" cy="263687"/>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63" name="直線コネクタ 562"/>
            <p:cNvCxnSpPr/>
            <p:nvPr/>
          </p:nvCxnSpPr>
          <p:spPr>
            <a:xfrm flipH="1" flipV="1">
              <a:off x="8457809" y="3216488"/>
              <a:ext cx="391" cy="23156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4" name="直線コネクタ 563"/>
            <p:cNvCxnSpPr/>
            <p:nvPr/>
          </p:nvCxnSpPr>
          <p:spPr>
            <a:xfrm flipH="1" flipV="1">
              <a:off x="8554469" y="3216488"/>
              <a:ext cx="391" cy="23156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77" name="正方形/長方形 376"/>
          <p:cNvSpPr/>
          <p:nvPr/>
        </p:nvSpPr>
        <p:spPr>
          <a:xfrm>
            <a:off x="-1" y="-1"/>
            <a:ext cx="6858001" cy="3175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rgbClr val="5F5F5F"/>
                </a:solidFill>
                <a:latin typeface="Meiryo UI" panose="020B0604030504040204" pitchFamily="50" charset="-128"/>
                <a:ea typeface="Meiryo UI" panose="020B0604030504040204" pitchFamily="50" charset="-128"/>
              </a:rPr>
              <a:t>運営マニュアル </a:t>
            </a:r>
            <a:r>
              <a:rPr lang="ja-JP" altLang="en-US" b="1" dirty="0" smtClean="0">
                <a:solidFill>
                  <a:srgbClr val="5F5F5F"/>
                </a:solidFill>
                <a:latin typeface="Meiryo UI" panose="020B0604030504040204" pitchFamily="50" charset="-128"/>
                <a:ea typeface="Meiryo UI" panose="020B0604030504040204" pitchFamily="50" charset="-128"/>
              </a:rPr>
              <a:t>雛形 </a:t>
            </a:r>
            <a:r>
              <a:rPr lang="en-US" altLang="ja-JP" sz="1100" b="1" dirty="0" smtClean="0">
                <a:solidFill>
                  <a:srgbClr val="5F5F5F"/>
                </a:solidFill>
                <a:latin typeface="Meiryo UI" panose="020B0604030504040204" pitchFamily="50" charset="-128"/>
                <a:ea typeface="Meiryo UI" panose="020B0604030504040204" pitchFamily="50" charset="-128"/>
              </a:rPr>
              <a:t>※8</a:t>
            </a:r>
            <a:r>
              <a:rPr lang="ja-JP" altLang="en-US" sz="1100" b="1" dirty="0" smtClean="0">
                <a:solidFill>
                  <a:srgbClr val="5F5F5F"/>
                </a:solidFill>
                <a:latin typeface="Meiryo UI" panose="020B0604030504040204" pitchFamily="50" charset="-128"/>
                <a:ea typeface="Meiryo UI" panose="020B0604030504040204" pitchFamily="50" charset="-128"/>
              </a:rPr>
              <a:t>ページ以降「運営マニュアル活用の手引き」をご参照ください。</a:t>
            </a:r>
            <a:endParaRPr lang="ja-JP" altLang="en-US" sz="1100" b="1" dirty="0">
              <a:solidFill>
                <a:srgbClr val="5F5F5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211323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71487" y="470729"/>
            <a:ext cx="5915025" cy="266896"/>
          </a:xfrm>
        </p:spPr>
        <p:txBody>
          <a:bodyPr>
            <a:noAutofit/>
          </a:bodyPr>
          <a:lstStyle/>
          <a:p>
            <a:pPr algn="ctr"/>
            <a:r>
              <a:rPr lang="ja-JP" altLang="en-US" sz="2000" dirty="0">
                <a:latin typeface="Meiryo UI" panose="020B0604030504040204" pitchFamily="50" charset="-128"/>
                <a:ea typeface="Meiryo UI" panose="020B0604030504040204" pitchFamily="50" charset="-128"/>
              </a:rPr>
              <a:t>受付のフロー</a:t>
            </a:r>
            <a:endParaRPr lang="en-US" altLang="ja-JP" sz="2000" dirty="0">
              <a:latin typeface="Meiryo UI" panose="020B0604030504040204" pitchFamily="50" charset="-128"/>
              <a:ea typeface="Meiryo UI" panose="020B0604030504040204" pitchFamily="50" charset="-128"/>
            </a:endParaRPr>
          </a:p>
        </p:txBody>
      </p:sp>
      <p:sp>
        <p:nvSpPr>
          <p:cNvPr id="9" name="スライド番号プレースホルダー 8"/>
          <p:cNvSpPr>
            <a:spLocks noGrp="1"/>
          </p:cNvSpPr>
          <p:nvPr>
            <p:ph type="sldNum" sz="quarter" idx="12"/>
          </p:nvPr>
        </p:nvSpPr>
        <p:spPr/>
        <p:txBody>
          <a:bodyPr/>
          <a:lstStyle/>
          <a:p>
            <a:fld id="{AB056365-49AB-4786-B568-95B01587D280}" type="slidenum">
              <a:rPr kumimoji="1" lang="ja-JP" altLang="en-US" smtClean="0"/>
              <a:t>7</a:t>
            </a:fld>
            <a:endParaRPr kumimoji="1" lang="ja-JP" altLang="en-US"/>
          </a:p>
        </p:txBody>
      </p:sp>
      <p:sp>
        <p:nvSpPr>
          <p:cNvPr id="375" name="正方形/長方形 374"/>
          <p:cNvSpPr/>
          <p:nvPr/>
        </p:nvSpPr>
        <p:spPr>
          <a:xfrm>
            <a:off x="163285" y="836031"/>
            <a:ext cx="6531429" cy="26614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latin typeface="Meiryo UI" panose="020B0604030504040204" pitchFamily="50" charset="-128"/>
                <a:ea typeface="Meiryo UI" panose="020B0604030504040204" pitchFamily="50" charset="-128"/>
              </a:rPr>
              <a:t>申込受付を行う開催の場合</a:t>
            </a:r>
            <a:endParaRPr kumimoji="1" lang="ja-JP" altLang="en-US" sz="1200" dirty="0">
              <a:latin typeface="Meiryo UI" panose="020B0604030504040204" pitchFamily="50" charset="-128"/>
              <a:ea typeface="Meiryo UI" panose="020B0604030504040204" pitchFamily="50" charset="-128"/>
            </a:endParaRPr>
          </a:p>
        </p:txBody>
      </p:sp>
      <p:sp>
        <p:nvSpPr>
          <p:cNvPr id="376" name="正方形/長方形 375"/>
          <p:cNvSpPr/>
          <p:nvPr/>
        </p:nvSpPr>
        <p:spPr>
          <a:xfrm>
            <a:off x="2124013" y="1204164"/>
            <a:ext cx="2609976" cy="483326"/>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chemeClr val="tx1"/>
                </a:solidFill>
                <a:latin typeface="Meiryo UI" panose="020B0604030504040204" pitchFamily="50" charset="-128"/>
                <a:ea typeface="Meiryo UI" panose="020B0604030504040204" pitchFamily="50" charset="-128"/>
              </a:rPr>
              <a:t>ご来場頂いた方に</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ctr"/>
            <a:r>
              <a:rPr lang="ja-JP" altLang="en-US" sz="1000" dirty="0" smtClean="0">
                <a:solidFill>
                  <a:schemeClr val="tx1"/>
                </a:solidFill>
                <a:latin typeface="Meiryo UI" panose="020B0604030504040204" pitchFamily="50" charset="-128"/>
                <a:ea typeface="Meiryo UI" panose="020B0604030504040204" pitchFamily="50" charset="-128"/>
              </a:rPr>
              <a:t>申込み済か</a:t>
            </a:r>
            <a:r>
              <a:rPr lang="ja-JP" altLang="en-US" sz="1000" dirty="0">
                <a:solidFill>
                  <a:schemeClr val="tx1"/>
                </a:solidFill>
                <a:latin typeface="Meiryo UI" panose="020B0604030504040204" pitchFamily="50" charset="-128"/>
                <a:ea typeface="Meiryo UI" panose="020B0604030504040204" pitchFamily="50" charset="-128"/>
              </a:rPr>
              <a:t>どうかを尋ねます。</a:t>
            </a:r>
            <a:endParaRPr kumimoji="1" lang="ja-JP" altLang="en-US" sz="1000" dirty="0">
              <a:solidFill>
                <a:schemeClr val="tx1"/>
              </a:solidFill>
              <a:latin typeface="Meiryo UI" panose="020B0604030504040204" pitchFamily="50" charset="-128"/>
              <a:ea typeface="Meiryo UI" panose="020B0604030504040204" pitchFamily="50" charset="-128"/>
            </a:endParaRPr>
          </a:p>
        </p:txBody>
      </p:sp>
      <p:sp>
        <p:nvSpPr>
          <p:cNvPr id="377" name="正方形/長方形 376"/>
          <p:cNvSpPr/>
          <p:nvPr/>
        </p:nvSpPr>
        <p:spPr>
          <a:xfrm>
            <a:off x="697137" y="2421010"/>
            <a:ext cx="2038413" cy="483326"/>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chemeClr val="tx1"/>
                </a:solidFill>
                <a:latin typeface="Meiryo UI" panose="020B0604030504040204" pitchFamily="50" charset="-128"/>
                <a:ea typeface="Meiryo UI" panose="020B0604030504040204" pitchFamily="50" charset="-128"/>
              </a:rPr>
              <a:t>お名前をお尋ねし、</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ctr"/>
            <a:r>
              <a:rPr kumimoji="1" lang="ja-JP" altLang="en-US" sz="1000" dirty="0">
                <a:solidFill>
                  <a:schemeClr val="tx1"/>
                </a:solidFill>
                <a:latin typeface="Meiryo UI" panose="020B0604030504040204" pitchFamily="50" charset="-128"/>
                <a:ea typeface="Meiryo UI" panose="020B0604030504040204" pitchFamily="50" charset="-128"/>
              </a:rPr>
              <a:t>参加者リストと照合します。</a:t>
            </a:r>
          </a:p>
        </p:txBody>
      </p:sp>
      <p:sp>
        <p:nvSpPr>
          <p:cNvPr id="378" name="正方形/長方形 377"/>
          <p:cNvSpPr/>
          <p:nvPr/>
        </p:nvSpPr>
        <p:spPr>
          <a:xfrm>
            <a:off x="4138097" y="2421011"/>
            <a:ext cx="2038413" cy="483325"/>
          </a:xfrm>
          <a:prstGeom prst="rect">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smtClean="0">
                <a:solidFill>
                  <a:schemeClr val="tx1"/>
                </a:solidFill>
                <a:latin typeface="Meiryo UI" panose="020B0604030504040204" pitchFamily="50" charset="-128"/>
                <a:ea typeface="Meiryo UI" panose="020B0604030504040204" pitchFamily="50" charset="-128"/>
              </a:rPr>
              <a:t>事前申し込み数が・・</a:t>
            </a:r>
            <a:endParaRPr lang="en-US" altLang="ja-JP" sz="1000" dirty="0" smtClean="0">
              <a:solidFill>
                <a:schemeClr val="tx1"/>
              </a:solidFill>
              <a:latin typeface="Meiryo UI" panose="020B0604030504040204" pitchFamily="50" charset="-128"/>
              <a:ea typeface="Meiryo UI" panose="020B0604030504040204" pitchFamily="50" charset="-128"/>
            </a:endParaRPr>
          </a:p>
        </p:txBody>
      </p:sp>
      <p:cxnSp>
        <p:nvCxnSpPr>
          <p:cNvPr id="379" name="カギ線コネクタ 378"/>
          <p:cNvCxnSpPr>
            <a:stCxn id="376" idx="2"/>
            <a:endCxn id="377" idx="0"/>
          </p:cNvCxnSpPr>
          <p:nvPr/>
        </p:nvCxnSpPr>
        <p:spPr>
          <a:xfrm rot="5400000">
            <a:off x="2205913" y="1197922"/>
            <a:ext cx="733520" cy="1712657"/>
          </a:xfrm>
          <a:prstGeom prst="bentConnector3">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0" name="カギ線コネクタ 379"/>
          <p:cNvCxnSpPr>
            <a:stCxn id="376" idx="2"/>
            <a:endCxn id="378" idx="0"/>
          </p:cNvCxnSpPr>
          <p:nvPr/>
        </p:nvCxnSpPr>
        <p:spPr>
          <a:xfrm rot="16200000" flipH="1">
            <a:off x="3926392" y="1190098"/>
            <a:ext cx="733521" cy="1728303"/>
          </a:xfrm>
          <a:prstGeom prst="bentConnector3">
            <a:avLst>
              <a:gd name="adj1" fmla="val 50000"/>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1" name="円/楕円 380"/>
          <p:cNvSpPr/>
          <p:nvPr/>
        </p:nvSpPr>
        <p:spPr>
          <a:xfrm>
            <a:off x="1506884" y="1792632"/>
            <a:ext cx="418918" cy="41891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en-US" altLang="ja-JP" sz="1000" dirty="0">
                <a:solidFill>
                  <a:schemeClr val="bg1"/>
                </a:solidFill>
                <a:latin typeface="Meiryo UI" panose="020B0604030504040204" pitchFamily="50" charset="-128"/>
                <a:ea typeface="Meiryo UI" panose="020B0604030504040204" pitchFamily="50" charset="-128"/>
              </a:rPr>
              <a:t>YES</a:t>
            </a:r>
            <a:endParaRPr kumimoji="1" lang="ja-JP" altLang="en-US" sz="1000" dirty="0">
              <a:solidFill>
                <a:schemeClr val="bg1"/>
              </a:solidFill>
              <a:latin typeface="Meiryo UI" panose="020B0604030504040204" pitchFamily="50" charset="-128"/>
              <a:ea typeface="Meiryo UI" panose="020B0604030504040204" pitchFamily="50" charset="-128"/>
            </a:endParaRPr>
          </a:p>
        </p:txBody>
      </p:sp>
      <p:sp>
        <p:nvSpPr>
          <p:cNvPr id="382" name="円/楕円 381"/>
          <p:cNvSpPr/>
          <p:nvPr/>
        </p:nvSpPr>
        <p:spPr>
          <a:xfrm>
            <a:off x="4951985" y="1803778"/>
            <a:ext cx="418918" cy="41891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en-US" altLang="ja-JP" sz="1000" dirty="0">
                <a:solidFill>
                  <a:schemeClr val="bg1"/>
                </a:solidFill>
                <a:latin typeface="Meiryo UI" panose="020B0604030504040204" pitchFamily="50" charset="-128"/>
                <a:ea typeface="Meiryo UI" panose="020B0604030504040204" pitchFamily="50" charset="-128"/>
              </a:rPr>
              <a:t>NO</a:t>
            </a:r>
            <a:endParaRPr kumimoji="1" lang="ja-JP" altLang="en-US" sz="1000" dirty="0">
              <a:solidFill>
                <a:schemeClr val="bg1"/>
              </a:solidFill>
              <a:latin typeface="Meiryo UI" panose="020B0604030504040204" pitchFamily="50" charset="-128"/>
              <a:ea typeface="Meiryo UI" panose="020B0604030504040204" pitchFamily="50" charset="-128"/>
            </a:endParaRPr>
          </a:p>
        </p:txBody>
      </p:sp>
      <p:cxnSp>
        <p:nvCxnSpPr>
          <p:cNvPr id="383" name="カギ線コネクタ 382"/>
          <p:cNvCxnSpPr>
            <a:stCxn id="377" idx="2"/>
            <a:endCxn id="384" idx="0"/>
          </p:cNvCxnSpPr>
          <p:nvPr/>
        </p:nvCxnSpPr>
        <p:spPr>
          <a:xfrm rot="5400000">
            <a:off x="896184" y="2904976"/>
            <a:ext cx="820801" cy="819520"/>
          </a:xfrm>
          <a:prstGeom prst="bentConnector3">
            <a:avLst>
              <a:gd name="adj1" fmla="val 50000"/>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4" name="正方形/長方形 383"/>
          <p:cNvSpPr/>
          <p:nvPr/>
        </p:nvSpPr>
        <p:spPr>
          <a:xfrm>
            <a:off x="176824" y="3725137"/>
            <a:ext cx="1440000" cy="605981"/>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ja-JP" altLang="en-US" sz="1000" dirty="0">
                <a:solidFill>
                  <a:schemeClr val="tx1"/>
                </a:solidFill>
                <a:latin typeface="Meiryo UI" panose="020B0604030504040204" pitchFamily="50" charset="-128"/>
                <a:ea typeface="Meiryo UI" panose="020B0604030504040204" pitchFamily="50" charset="-128"/>
              </a:rPr>
              <a:t>リストチェックし</a:t>
            </a:r>
            <a:endParaRPr lang="en-US" altLang="ja-JP" sz="1000" dirty="0">
              <a:solidFill>
                <a:schemeClr val="tx1"/>
              </a:solidFill>
              <a:latin typeface="Meiryo UI" panose="020B0604030504040204" pitchFamily="50" charset="-128"/>
              <a:ea typeface="Meiryo UI" panose="020B0604030504040204" pitchFamily="50" charset="-128"/>
            </a:endParaRPr>
          </a:p>
          <a:p>
            <a:pPr algn="ctr"/>
            <a:r>
              <a:rPr lang="ja-JP" altLang="en-US" sz="1000" dirty="0">
                <a:solidFill>
                  <a:schemeClr val="tx1"/>
                </a:solidFill>
                <a:latin typeface="Meiryo UI" panose="020B0604030504040204" pitchFamily="50" charset="-128"/>
                <a:ea typeface="Meiryo UI" panose="020B0604030504040204" pitchFamily="50" charset="-128"/>
              </a:rPr>
              <a:t>資料をお渡しして</a:t>
            </a:r>
            <a:endParaRPr lang="en-US" altLang="ja-JP" sz="1000" dirty="0">
              <a:solidFill>
                <a:schemeClr val="tx1"/>
              </a:solidFill>
              <a:latin typeface="Meiryo UI" panose="020B0604030504040204" pitchFamily="50" charset="-128"/>
              <a:ea typeface="Meiryo UI" panose="020B0604030504040204" pitchFamily="50" charset="-128"/>
            </a:endParaRPr>
          </a:p>
          <a:p>
            <a:pPr algn="ctr"/>
            <a:r>
              <a:rPr kumimoji="1" lang="ja-JP" altLang="en-US" sz="1000" dirty="0">
                <a:solidFill>
                  <a:schemeClr val="tx1"/>
                </a:solidFill>
                <a:latin typeface="Meiryo UI" panose="020B0604030504040204" pitchFamily="50" charset="-128"/>
                <a:ea typeface="Meiryo UI" panose="020B0604030504040204" pitchFamily="50" charset="-128"/>
              </a:rPr>
              <a:t>入場いただきます。</a:t>
            </a:r>
          </a:p>
        </p:txBody>
      </p:sp>
      <p:sp>
        <p:nvSpPr>
          <p:cNvPr id="385" name="正方形/長方形 384"/>
          <p:cNvSpPr/>
          <p:nvPr/>
        </p:nvSpPr>
        <p:spPr>
          <a:xfrm>
            <a:off x="1746402" y="3725136"/>
            <a:ext cx="1440000" cy="605981"/>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00" dirty="0">
                <a:solidFill>
                  <a:schemeClr val="tx1"/>
                </a:solidFill>
                <a:latin typeface="Meiryo UI" panose="020B0604030504040204" pitchFamily="50" charset="-128"/>
                <a:ea typeface="Meiryo UI" panose="020B0604030504040204" pitchFamily="50" charset="-128"/>
              </a:rPr>
              <a:t>お連れ様が申し込んだ</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ctr"/>
            <a:r>
              <a:rPr kumimoji="1" lang="ja-JP" altLang="en-US" sz="1000" dirty="0" smtClean="0">
                <a:solidFill>
                  <a:schemeClr val="tx1"/>
                </a:solidFill>
                <a:latin typeface="Meiryo UI" panose="020B0604030504040204" pitchFamily="50" charset="-128"/>
                <a:ea typeface="Meiryo UI" panose="020B0604030504040204" pitchFamily="50" charset="-128"/>
              </a:rPr>
              <a:t>可能性</a:t>
            </a:r>
            <a:r>
              <a:rPr lang="ja-JP" altLang="en-US" sz="1000" dirty="0">
                <a:solidFill>
                  <a:schemeClr val="tx1"/>
                </a:solidFill>
                <a:latin typeface="Meiryo UI" panose="020B0604030504040204" pitchFamily="50" charset="-128"/>
                <a:ea typeface="Meiryo UI" panose="020B0604030504040204" pitchFamily="50" charset="-128"/>
              </a:rPr>
              <a:t>があるので</a:t>
            </a:r>
            <a:endParaRPr lang="en-US" altLang="ja-JP" sz="1000" dirty="0">
              <a:solidFill>
                <a:schemeClr val="tx1"/>
              </a:solidFill>
              <a:latin typeface="Meiryo UI" panose="020B0604030504040204" pitchFamily="50" charset="-128"/>
              <a:ea typeface="Meiryo UI" panose="020B0604030504040204" pitchFamily="50" charset="-128"/>
            </a:endParaRPr>
          </a:p>
          <a:p>
            <a:pPr algn="ctr"/>
            <a:r>
              <a:rPr kumimoji="1" lang="ja-JP" altLang="en-US" sz="1000" dirty="0">
                <a:solidFill>
                  <a:schemeClr val="tx1"/>
                </a:solidFill>
                <a:latin typeface="Meiryo UI" panose="020B0604030504040204" pitchFamily="50" charset="-128"/>
                <a:ea typeface="Meiryo UI" panose="020B0604030504040204" pitchFamily="50" charset="-128"/>
              </a:rPr>
              <a:t>お連れ様のお名前を</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ctr"/>
            <a:r>
              <a:rPr lang="ja-JP" altLang="en-US" sz="1000" dirty="0">
                <a:solidFill>
                  <a:schemeClr val="tx1"/>
                </a:solidFill>
                <a:latin typeface="Meiryo UI" panose="020B0604030504040204" pitchFamily="50" charset="-128"/>
                <a:ea typeface="Meiryo UI" panose="020B0604030504040204" pitchFamily="50" charset="-128"/>
              </a:rPr>
              <a:t>確認します</a:t>
            </a:r>
            <a:endParaRPr kumimoji="1" lang="ja-JP" altLang="en-US" sz="1000" dirty="0">
              <a:solidFill>
                <a:schemeClr val="tx1"/>
              </a:solidFill>
              <a:latin typeface="Meiryo UI" panose="020B0604030504040204" pitchFamily="50" charset="-128"/>
              <a:ea typeface="Meiryo UI" panose="020B0604030504040204" pitchFamily="50" charset="-128"/>
            </a:endParaRPr>
          </a:p>
        </p:txBody>
      </p:sp>
      <p:sp>
        <p:nvSpPr>
          <p:cNvPr id="386" name="円/楕円 385"/>
          <p:cNvSpPr/>
          <p:nvPr/>
        </p:nvSpPr>
        <p:spPr>
          <a:xfrm>
            <a:off x="600778" y="3090709"/>
            <a:ext cx="620992" cy="4313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00" dirty="0">
                <a:solidFill>
                  <a:schemeClr val="bg1"/>
                </a:solidFill>
                <a:latin typeface="Meiryo UI" panose="020B0604030504040204" pitchFamily="50" charset="-128"/>
                <a:ea typeface="Meiryo UI" panose="020B0604030504040204" pitchFamily="50" charset="-128"/>
              </a:rPr>
              <a:t>お名前が</a:t>
            </a:r>
            <a:endParaRPr kumimoji="1" lang="en-US" altLang="ja-JP" sz="1000" dirty="0">
              <a:solidFill>
                <a:schemeClr val="bg1"/>
              </a:solidFill>
              <a:latin typeface="Meiryo UI" panose="020B0604030504040204" pitchFamily="50" charset="-128"/>
              <a:ea typeface="Meiryo UI" panose="020B0604030504040204" pitchFamily="50" charset="-128"/>
            </a:endParaRPr>
          </a:p>
          <a:p>
            <a:pPr algn="ctr"/>
            <a:r>
              <a:rPr kumimoji="1" lang="ja-JP" altLang="en-US" sz="1000" dirty="0">
                <a:solidFill>
                  <a:schemeClr val="bg1"/>
                </a:solidFill>
                <a:latin typeface="Meiryo UI" panose="020B0604030504040204" pitchFamily="50" charset="-128"/>
                <a:ea typeface="Meiryo UI" panose="020B0604030504040204" pitchFamily="50" charset="-128"/>
              </a:rPr>
              <a:t>ある</a:t>
            </a:r>
          </a:p>
        </p:txBody>
      </p:sp>
      <p:cxnSp>
        <p:nvCxnSpPr>
          <p:cNvPr id="387" name="カギ線コネクタ 386"/>
          <p:cNvCxnSpPr>
            <a:stCxn id="377" idx="2"/>
            <a:endCxn id="385" idx="0"/>
          </p:cNvCxnSpPr>
          <p:nvPr/>
        </p:nvCxnSpPr>
        <p:spPr>
          <a:xfrm rot="16200000" flipH="1">
            <a:off x="1680973" y="2939707"/>
            <a:ext cx="820800" cy="750058"/>
          </a:xfrm>
          <a:prstGeom prst="bentConnector3">
            <a:avLst>
              <a:gd name="adj1" fmla="val 50000"/>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8" name="円/楕円 387"/>
          <p:cNvSpPr/>
          <p:nvPr/>
        </p:nvSpPr>
        <p:spPr>
          <a:xfrm>
            <a:off x="2151388" y="3084375"/>
            <a:ext cx="620992" cy="4313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00" dirty="0">
                <a:solidFill>
                  <a:schemeClr val="bg1"/>
                </a:solidFill>
                <a:latin typeface="Meiryo UI" panose="020B0604030504040204" pitchFamily="50" charset="-128"/>
                <a:ea typeface="Meiryo UI" panose="020B0604030504040204" pitchFamily="50" charset="-128"/>
              </a:rPr>
              <a:t>お名前が</a:t>
            </a:r>
            <a:endParaRPr kumimoji="1" lang="en-US" altLang="ja-JP" sz="1000" dirty="0">
              <a:solidFill>
                <a:schemeClr val="bg1"/>
              </a:solidFill>
              <a:latin typeface="Meiryo UI" panose="020B0604030504040204" pitchFamily="50" charset="-128"/>
              <a:ea typeface="Meiryo UI" panose="020B0604030504040204" pitchFamily="50" charset="-128"/>
            </a:endParaRPr>
          </a:p>
          <a:p>
            <a:pPr algn="ctr"/>
            <a:r>
              <a:rPr kumimoji="1" lang="ja-JP" altLang="en-US" sz="1000" dirty="0">
                <a:solidFill>
                  <a:schemeClr val="bg1"/>
                </a:solidFill>
                <a:latin typeface="Meiryo UI" panose="020B0604030504040204" pitchFamily="50" charset="-128"/>
                <a:ea typeface="Meiryo UI" panose="020B0604030504040204" pitchFamily="50" charset="-128"/>
              </a:rPr>
              <a:t>ない</a:t>
            </a:r>
          </a:p>
        </p:txBody>
      </p:sp>
      <p:cxnSp>
        <p:nvCxnSpPr>
          <p:cNvPr id="389" name="カギ線コネクタ 388"/>
          <p:cNvCxnSpPr>
            <a:stCxn id="378" idx="2"/>
            <a:endCxn id="390" idx="0"/>
          </p:cNvCxnSpPr>
          <p:nvPr/>
        </p:nvCxnSpPr>
        <p:spPr>
          <a:xfrm rot="5400000">
            <a:off x="4354004" y="2921836"/>
            <a:ext cx="820800" cy="785801"/>
          </a:xfrm>
          <a:prstGeom prst="bentConnector3">
            <a:avLst>
              <a:gd name="adj1" fmla="val 50000"/>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0" name="正方形/長方形 389"/>
          <p:cNvSpPr/>
          <p:nvPr/>
        </p:nvSpPr>
        <p:spPr>
          <a:xfrm>
            <a:off x="3651503" y="3725136"/>
            <a:ext cx="1440000" cy="605981"/>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ja-JP" altLang="en-US" sz="1000" dirty="0">
                <a:solidFill>
                  <a:schemeClr val="tx1"/>
                </a:solidFill>
                <a:latin typeface="Meiryo UI" panose="020B0604030504040204" pitchFamily="50" charset="-128"/>
                <a:ea typeface="Meiryo UI" panose="020B0604030504040204" pitchFamily="50" charset="-128"/>
              </a:rPr>
              <a:t>そのまま</a:t>
            </a:r>
            <a:endParaRPr lang="en-US" altLang="ja-JP" sz="1000" dirty="0">
              <a:solidFill>
                <a:schemeClr val="tx1"/>
              </a:solidFill>
              <a:latin typeface="Meiryo UI" panose="020B0604030504040204" pitchFamily="50" charset="-128"/>
              <a:ea typeface="Meiryo UI" panose="020B0604030504040204" pitchFamily="50" charset="-128"/>
            </a:endParaRPr>
          </a:p>
          <a:p>
            <a:pPr algn="ctr"/>
            <a:r>
              <a:rPr lang="ja-JP" altLang="en-US" sz="1000" dirty="0">
                <a:solidFill>
                  <a:schemeClr val="tx1"/>
                </a:solidFill>
                <a:latin typeface="Meiryo UI" panose="020B0604030504040204" pitchFamily="50" charset="-128"/>
                <a:ea typeface="Meiryo UI" panose="020B0604030504040204" pitchFamily="50" charset="-128"/>
              </a:rPr>
              <a:t>お入りいただきます</a:t>
            </a:r>
            <a:r>
              <a:rPr lang="ja-JP" altLang="en-US" sz="1000" dirty="0" smtClean="0">
                <a:solidFill>
                  <a:schemeClr val="tx1"/>
                </a:solidFill>
                <a:latin typeface="Meiryo UI" panose="020B0604030504040204" pitchFamily="50" charset="-128"/>
                <a:ea typeface="Meiryo UI" panose="020B0604030504040204" pitchFamily="50" charset="-128"/>
              </a:rPr>
              <a:t>。</a:t>
            </a:r>
          </a:p>
          <a:p>
            <a:pPr algn="ctr"/>
            <a:r>
              <a:rPr lang="en-US" altLang="ja-JP" sz="1000" dirty="0" smtClean="0">
                <a:solidFill>
                  <a:schemeClr val="tx1"/>
                </a:solidFill>
                <a:latin typeface="Meiryo UI" panose="020B0604030504040204" pitchFamily="50" charset="-128"/>
                <a:ea typeface="Meiryo UI" panose="020B0604030504040204" pitchFamily="50" charset="-128"/>
              </a:rPr>
              <a:t>※</a:t>
            </a:r>
            <a:r>
              <a:rPr lang="ja-JP" altLang="en-US" sz="1000" dirty="0" smtClean="0">
                <a:solidFill>
                  <a:schemeClr val="tx1"/>
                </a:solidFill>
                <a:latin typeface="Meiryo UI" panose="020B0604030504040204" pitchFamily="50" charset="-128"/>
                <a:ea typeface="Meiryo UI" panose="020B0604030504040204" pitchFamily="50" charset="-128"/>
              </a:rPr>
              <a:t>人数のみカウント</a:t>
            </a:r>
            <a:endParaRPr lang="en-US" altLang="ja-JP" sz="1000" dirty="0">
              <a:solidFill>
                <a:srgbClr val="FF0000"/>
              </a:solidFill>
              <a:latin typeface="Meiryo UI" panose="020B0604030504040204" pitchFamily="50" charset="-128"/>
              <a:ea typeface="Meiryo UI" panose="020B0604030504040204" pitchFamily="50" charset="-128"/>
            </a:endParaRPr>
          </a:p>
        </p:txBody>
      </p:sp>
      <p:sp>
        <p:nvSpPr>
          <p:cNvPr id="391" name="正方形/長方形 390"/>
          <p:cNvSpPr/>
          <p:nvPr/>
        </p:nvSpPr>
        <p:spPr>
          <a:xfrm>
            <a:off x="5221081" y="3725137"/>
            <a:ext cx="1440000" cy="605981"/>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ja-JP" altLang="en-US" sz="1000" dirty="0">
                <a:solidFill>
                  <a:schemeClr val="tx1"/>
                </a:solidFill>
                <a:latin typeface="Meiryo UI" panose="020B0604030504040204" pitchFamily="50" charset="-128"/>
                <a:ea typeface="Meiryo UI" panose="020B0604030504040204" pitchFamily="50" charset="-128"/>
              </a:rPr>
              <a:t>入れない場合が</a:t>
            </a:r>
            <a:endParaRPr lang="en-US" altLang="ja-JP" sz="1000" dirty="0">
              <a:solidFill>
                <a:schemeClr val="tx1"/>
              </a:solidFill>
              <a:latin typeface="Meiryo UI" panose="020B0604030504040204" pitchFamily="50" charset="-128"/>
              <a:ea typeface="Meiryo UI" panose="020B0604030504040204" pitchFamily="50" charset="-128"/>
            </a:endParaRPr>
          </a:p>
          <a:p>
            <a:pPr algn="ctr"/>
            <a:r>
              <a:rPr lang="ja-JP" altLang="en-US" sz="1000" dirty="0">
                <a:solidFill>
                  <a:schemeClr val="tx1"/>
                </a:solidFill>
                <a:latin typeface="Meiryo UI" panose="020B0604030504040204" pitchFamily="50" charset="-128"/>
                <a:ea typeface="Meiryo UI" panose="020B0604030504040204" pitchFamily="50" charset="-128"/>
              </a:rPr>
              <a:t>ある旨をお伝えし、</a:t>
            </a:r>
            <a:endParaRPr lang="en-US" altLang="ja-JP" sz="1000" dirty="0">
              <a:solidFill>
                <a:schemeClr val="tx1"/>
              </a:solidFill>
              <a:latin typeface="Meiryo UI" panose="020B0604030504040204" pitchFamily="50" charset="-128"/>
              <a:ea typeface="Meiryo UI" panose="020B0604030504040204" pitchFamily="50" charset="-128"/>
            </a:endParaRPr>
          </a:p>
          <a:p>
            <a:pPr algn="ctr"/>
            <a:r>
              <a:rPr lang="ja-JP" altLang="en-US" sz="1000" dirty="0">
                <a:solidFill>
                  <a:schemeClr val="tx1"/>
                </a:solidFill>
                <a:latin typeface="Meiryo UI" panose="020B0604030504040204" pitchFamily="50" charset="-128"/>
                <a:ea typeface="Meiryo UI" panose="020B0604030504040204" pitchFamily="50" charset="-128"/>
              </a:rPr>
              <a:t>開始</a:t>
            </a:r>
            <a:r>
              <a:rPr lang="en-US" altLang="ja-JP" sz="1000" dirty="0">
                <a:solidFill>
                  <a:schemeClr val="tx1"/>
                </a:solidFill>
                <a:latin typeface="Meiryo UI" panose="020B0604030504040204" pitchFamily="50" charset="-128"/>
                <a:ea typeface="Meiryo UI" panose="020B0604030504040204" pitchFamily="50" charset="-128"/>
              </a:rPr>
              <a:t>5</a:t>
            </a:r>
            <a:r>
              <a:rPr lang="ja-JP" altLang="en-US" sz="1000" dirty="0">
                <a:solidFill>
                  <a:schemeClr val="tx1"/>
                </a:solidFill>
                <a:latin typeface="Meiryo UI" panose="020B0604030504040204" pitchFamily="50" charset="-128"/>
                <a:ea typeface="Meiryo UI" panose="020B0604030504040204" pitchFamily="50" charset="-128"/>
              </a:rPr>
              <a:t>分前まで</a:t>
            </a:r>
            <a:endParaRPr lang="en-US" altLang="ja-JP" sz="1000" dirty="0">
              <a:solidFill>
                <a:schemeClr val="tx1"/>
              </a:solidFill>
              <a:latin typeface="Meiryo UI" panose="020B0604030504040204" pitchFamily="50" charset="-128"/>
              <a:ea typeface="Meiryo UI" panose="020B0604030504040204" pitchFamily="50" charset="-128"/>
            </a:endParaRPr>
          </a:p>
          <a:p>
            <a:pPr algn="ctr"/>
            <a:r>
              <a:rPr lang="ja-JP" altLang="en-US" sz="1000" dirty="0">
                <a:solidFill>
                  <a:schemeClr val="tx1"/>
                </a:solidFill>
                <a:latin typeface="Meiryo UI" panose="020B0604030504040204" pitchFamily="50" charset="-128"/>
                <a:ea typeface="Meiryo UI" panose="020B0604030504040204" pitchFamily="50" charset="-128"/>
              </a:rPr>
              <a:t>お待ちいただきます。</a:t>
            </a:r>
            <a:endParaRPr lang="en-US" altLang="ja-JP" sz="1000" dirty="0">
              <a:solidFill>
                <a:schemeClr val="tx1"/>
              </a:solidFill>
              <a:latin typeface="Meiryo UI" panose="020B0604030504040204" pitchFamily="50" charset="-128"/>
              <a:ea typeface="Meiryo UI" panose="020B0604030504040204" pitchFamily="50" charset="-128"/>
            </a:endParaRPr>
          </a:p>
        </p:txBody>
      </p:sp>
      <p:sp>
        <p:nvSpPr>
          <p:cNvPr id="392" name="円/楕円 391"/>
          <p:cNvSpPr/>
          <p:nvPr/>
        </p:nvSpPr>
        <p:spPr>
          <a:xfrm>
            <a:off x="4047247" y="3099040"/>
            <a:ext cx="620992" cy="4313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ja-JP" altLang="en-US" sz="1000" dirty="0" smtClean="0">
                <a:solidFill>
                  <a:schemeClr val="bg1"/>
                </a:solidFill>
                <a:latin typeface="Meiryo UI" panose="020B0604030504040204" pitchFamily="50" charset="-128"/>
                <a:ea typeface="Meiryo UI" panose="020B0604030504040204" pitchFamily="50" charset="-128"/>
              </a:rPr>
              <a:t>定員に</a:t>
            </a:r>
            <a:endParaRPr lang="en-US" altLang="ja-JP" sz="1000" dirty="0" smtClean="0">
              <a:solidFill>
                <a:schemeClr val="bg1"/>
              </a:solidFill>
              <a:latin typeface="Meiryo UI" panose="020B0604030504040204" pitchFamily="50" charset="-128"/>
              <a:ea typeface="Meiryo UI" panose="020B0604030504040204" pitchFamily="50" charset="-128"/>
            </a:endParaRPr>
          </a:p>
          <a:p>
            <a:pPr algn="ctr"/>
            <a:r>
              <a:rPr lang="ja-JP" altLang="en-US" sz="1000" dirty="0" smtClean="0">
                <a:solidFill>
                  <a:schemeClr val="bg1"/>
                </a:solidFill>
                <a:latin typeface="Meiryo UI" panose="020B0604030504040204" pitchFamily="50" charset="-128"/>
                <a:ea typeface="Meiryo UI" panose="020B0604030504040204" pitchFamily="50" charset="-128"/>
              </a:rPr>
              <a:t>満たない</a:t>
            </a:r>
            <a:endParaRPr kumimoji="1" lang="ja-JP" altLang="en-US" sz="1000" dirty="0">
              <a:solidFill>
                <a:schemeClr val="bg1"/>
              </a:solidFill>
              <a:latin typeface="Meiryo UI" panose="020B0604030504040204" pitchFamily="50" charset="-128"/>
              <a:ea typeface="Meiryo UI" panose="020B0604030504040204" pitchFamily="50" charset="-128"/>
            </a:endParaRPr>
          </a:p>
        </p:txBody>
      </p:sp>
      <p:cxnSp>
        <p:nvCxnSpPr>
          <p:cNvPr id="393" name="カギ線コネクタ 392"/>
          <p:cNvCxnSpPr>
            <a:stCxn id="378" idx="2"/>
            <a:endCxn id="391" idx="0"/>
          </p:cNvCxnSpPr>
          <p:nvPr/>
        </p:nvCxnSpPr>
        <p:spPr>
          <a:xfrm rot="16200000" flipH="1">
            <a:off x="5138792" y="2922847"/>
            <a:ext cx="820801" cy="783777"/>
          </a:xfrm>
          <a:prstGeom prst="bentConnector3">
            <a:avLst>
              <a:gd name="adj1" fmla="val 50000"/>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4" name="円/楕円 393"/>
          <p:cNvSpPr/>
          <p:nvPr/>
        </p:nvSpPr>
        <p:spPr>
          <a:xfrm>
            <a:off x="5628092" y="3078113"/>
            <a:ext cx="620992" cy="4313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00" dirty="0" smtClean="0">
                <a:solidFill>
                  <a:schemeClr val="bg1"/>
                </a:solidFill>
                <a:latin typeface="Meiryo UI" panose="020B0604030504040204" pitchFamily="50" charset="-128"/>
                <a:ea typeface="Meiryo UI" panose="020B0604030504040204" pitchFamily="50" charset="-128"/>
              </a:rPr>
              <a:t>定員を</a:t>
            </a:r>
            <a:endParaRPr kumimoji="1" lang="en-US" altLang="ja-JP" sz="1000"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000" dirty="0" smtClean="0">
                <a:solidFill>
                  <a:schemeClr val="bg1"/>
                </a:solidFill>
                <a:latin typeface="Meiryo UI" panose="020B0604030504040204" pitchFamily="50" charset="-128"/>
                <a:ea typeface="Meiryo UI" panose="020B0604030504040204" pitchFamily="50" charset="-128"/>
              </a:rPr>
              <a:t>超えて</a:t>
            </a:r>
            <a:r>
              <a:rPr kumimoji="1" lang="ja-JP" altLang="en-US" sz="1000" dirty="0">
                <a:solidFill>
                  <a:schemeClr val="bg1"/>
                </a:solidFill>
                <a:latin typeface="Meiryo UI" panose="020B0604030504040204" pitchFamily="50" charset="-128"/>
                <a:ea typeface="Meiryo UI" panose="020B0604030504040204" pitchFamily="50" charset="-128"/>
              </a:rPr>
              <a:t>いる</a:t>
            </a:r>
          </a:p>
        </p:txBody>
      </p:sp>
      <p:cxnSp>
        <p:nvCxnSpPr>
          <p:cNvPr id="395" name="カギ線コネクタ 394"/>
          <p:cNvCxnSpPr>
            <a:stCxn id="385" idx="3"/>
            <a:endCxn id="377" idx="3"/>
          </p:cNvCxnSpPr>
          <p:nvPr/>
        </p:nvCxnSpPr>
        <p:spPr>
          <a:xfrm flipH="1" flipV="1">
            <a:off x="2735550" y="2662673"/>
            <a:ext cx="450852" cy="1365454"/>
          </a:xfrm>
          <a:prstGeom prst="bentConnector3">
            <a:avLst>
              <a:gd name="adj1" fmla="val -50704"/>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6" name="正方形/長方形 395"/>
          <p:cNvSpPr/>
          <p:nvPr/>
        </p:nvSpPr>
        <p:spPr>
          <a:xfrm>
            <a:off x="176824" y="5005665"/>
            <a:ext cx="4914679" cy="387915"/>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00" u="sng" dirty="0">
                <a:solidFill>
                  <a:schemeClr val="tx1"/>
                </a:solidFill>
                <a:latin typeface="Meiryo UI" panose="020B0604030504040204" pitchFamily="50" charset="-128"/>
                <a:ea typeface="Meiryo UI" panose="020B0604030504040204" pitchFamily="50" charset="-128"/>
              </a:rPr>
              <a:t>資料をお渡し</a:t>
            </a:r>
            <a:r>
              <a:rPr kumimoji="1" lang="ja-JP" altLang="en-US" sz="1000" dirty="0">
                <a:solidFill>
                  <a:schemeClr val="tx1"/>
                </a:solidFill>
                <a:latin typeface="Meiryo UI" panose="020B0604030504040204" pitchFamily="50" charset="-128"/>
                <a:ea typeface="Meiryo UI" panose="020B0604030504040204" pitchFamily="50" charset="-128"/>
              </a:rPr>
              <a:t>して入場いただきます</a:t>
            </a:r>
          </a:p>
        </p:txBody>
      </p:sp>
      <p:cxnSp>
        <p:nvCxnSpPr>
          <p:cNvPr id="397" name="カギ線コネクタ 396"/>
          <p:cNvCxnSpPr>
            <a:stCxn id="390" idx="2"/>
            <a:endCxn id="396" idx="0"/>
          </p:cNvCxnSpPr>
          <p:nvPr/>
        </p:nvCxnSpPr>
        <p:spPr>
          <a:xfrm rot="5400000">
            <a:off x="3165560" y="3799722"/>
            <a:ext cx="674548" cy="1737339"/>
          </a:xfrm>
          <a:prstGeom prst="bentConnector3">
            <a:avLst>
              <a:gd name="adj1" fmla="val 50000"/>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8" name="カギ線コネクタ 397"/>
          <p:cNvCxnSpPr>
            <a:stCxn id="384" idx="2"/>
            <a:endCxn id="396" idx="0"/>
          </p:cNvCxnSpPr>
          <p:nvPr/>
        </p:nvCxnSpPr>
        <p:spPr>
          <a:xfrm rot="16200000" flipH="1">
            <a:off x="1428221" y="3799721"/>
            <a:ext cx="674547" cy="1737340"/>
          </a:xfrm>
          <a:prstGeom prst="bentConnector3">
            <a:avLst>
              <a:gd name="adj1" fmla="val 50000"/>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9" name="カギ線コネクタ 398"/>
          <p:cNvCxnSpPr>
            <a:stCxn id="391" idx="2"/>
            <a:endCxn id="396" idx="0"/>
          </p:cNvCxnSpPr>
          <p:nvPr/>
        </p:nvCxnSpPr>
        <p:spPr>
          <a:xfrm rot="5400000">
            <a:off x="3950350" y="3014933"/>
            <a:ext cx="674547" cy="3306917"/>
          </a:xfrm>
          <a:prstGeom prst="bentConnector3">
            <a:avLst>
              <a:gd name="adj1" fmla="val 50000"/>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0" name="円/楕円 399"/>
          <p:cNvSpPr/>
          <p:nvPr/>
        </p:nvSpPr>
        <p:spPr>
          <a:xfrm>
            <a:off x="4781007" y="4452695"/>
            <a:ext cx="620992" cy="4313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00" dirty="0">
                <a:solidFill>
                  <a:schemeClr val="bg1"/>
                </a:solidFill>
                <a:latin typeface="Meiryo UI" panose="020B0604030504040204" pitchFamily="50" charset="-128"/>
                <a:ea typeface="Meiryo UI" panose="020B0604030504040204" pitchFamily="50" charset="-128"/>
              </a:rPr>
              <a:t>空席がある</a:t>
            </a:r>
          </a:p>
        </p:txBody>
      </p:sp>
      <p:sp>
        <p:nvSpPr>
          <p:cNvPr id="468" name="正方形/長方形 467"/>
          <p:cNvSpPr/>
          <p:nvPr/>
        </p:nvSpPr>
        <p:spPr>
          <a:xfrm>
            <a:off x="5064698" y="5635244"/>
            <a:ext cx="1742728" cy="605169"/>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ja-JP" altLang="en-US" sz="1000" dirty="0" smtClean="0">
                <a:solidFill>
                  <a:schemeClr val="tx1"/>
                </a:solidFill>
                <a:latin typeface="Meiryo UI" panose="020B0604030504040204" pitchFamily="50" charset="-128"/>
                <a:ea typeface="Meiryo UI" panose="020B0604030504040204" pitchFamily="50" charset="-128"/>
              </a:rPr>
              <a:t>定員を</a:t>
            </a:r>
            <a:r>
              <a:rPr lang="ja-JP" altLang="en-US" sz="1000" dirty="0">
                <a:solidFill>
                  <a:schemeClr val="tx1"/>
                </a:solidFill>
                <a:latin typeface="Meiryo UI" panose="020B0604030504040204" pitchFamily="50" charset="-128"/>
                <a:ea typeface="Meiryo UI" panose="020B0604030504040204" pitchFamily="50" charset="-128"/>
              </a:rPr>
              <a:t>上回った場合、</a:t>
            </a:r>
            <a:endParaRPr lang="en-US" altLang="ja-JP" sz="1000" dirty="0">
              <a:solidFill>
                <a:schemeClr val="tx1"/>
              </a:solidFill>
              <a:latin typeface="Meiryo UI" panose="020B0604030504040204" pitchFamily="50" charset="-128"/>
              <a:ea typeface="Meiryo UI" panose="020B0604030504040204" pitchFamily="50" charset="-128"/>
            </a:endParaRPr>
          </a:p>
          <a:p>
            <a:pPr algn="ctr"/>
            <a:r>
              <a:rPr lang="ja-JP" altLang="en-US" sz="1000" dirty="0">
                <a:solidFill>
                  <a:schemeClr val="tx1"/>
                </a:solidFill>
                <a:latin typeface="Meiryo UI" panose="020B0604030504040204" pitchFamily="50" charset="-128"/>
                <a:ea typeface="Meiryo UI" panose="020B0604030504040204" pitchFamily="50" charset="-128"/>
              </a:rPr>
              <a:t>通路側にお席をご用意する等</a:t>
            </a:r>
            <a:endParaRPr lang="en-US" altLang="ja-JP" sz="1000" dirty="0">
              <a:solidFill>
                <a:schemeClr val="tx1"/>
              </a:solidFill>
              <a:latin typeface="Meiryo UI" panose="020B0604030504040204" pitchFamily="50" charset="-128"/>
              <a:ea typeface="Meiryo UI" panose="020B0604030504040204" pitchFamily="50" charset="-128"/>
            </a:endParaRPr>
          </a:p>
          <a:p>
            <a:pPr algn="ctr"/>
            <a:r>
              <a:rPr lang="ja-JP" altLang="en-US" sz="1000" dirty="0">
                <a:solidFill>
                  <a:schemeClr val="tx1"/>
                </a:solidFill>
                <a:latin typeface="Meiryo UI" panose="020B0604030504040204" pitchFamily="50" charset="-128"/>
                <a:ea typeface="Meiryo UI" panose="020B0604030504040204" pitchFamily="50" charset="-128"/>
              </a:rPr>
              <a:t>出来る限りの対応を行う</a:t>
            </a:r>
            <a:endParaRPr kumimoji="1" lang="ja-JP" altLang="en-US" sz="1000" dirty="0">
              <a:solidFill>
                <a:schemeClr val="tx1"/>
              </a:solidFill>
              <a:latin typeface="Meiryo UI" panose="020B0604030504040204" pitchFamily="50" charset="-128"/>
              <a:ea typeface="Meiryo UI" panose="020B0604030504040204" pitchFamily="50" charset="-128"/>
            </a:endParaRPr>
          </a:p>
        </p:txBody>
      </p:sp>
      <p:cxnSp>
        <p:nvCxnSpPr>
          <p:cNvPr id="469" name="カギ線コネクタ 468"/>
          <p:cNvCxnSpPr>
            <a:stCxn id="391" idx="2"/>
            <a:endCxn id="468" idx="0"/>
          </p:cNvCxnSpPr>
          <p:nvPr/>
        </p:nvCxnSpPr>
        <p:spPr>
          <a:xfrm rot="5400000">
            <a:off x="5286509" y="4980672"/>
            <a:ext cx="1304126" cy="5019"/>
          </a:xfrm>
          <a:prstGeom prst="bentConnector3">
            <a:avLst>
              <a:gd name="adj1" fmla="val 50000"/>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70" name="円/楕円 469"/>
          <p:cNvSpPr/>
          <p:nvPr/>
        </p:nvSpPr>
        <p:spPr>
          <a:xfrm>
            <a:off x="5625566" y="4988158"/>
            <a:ext cx="620992" cy="4313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00" dirty="0">
                <a:solidFill>
                  <a:schemeClr val="bg1"/>
                </a:solidFill>
                <a:latin typeface="Meiryo UI" panose="020B0604030504040204" pitchFamily="50" charset="-128"/>
                <a:ea typeface="Meiryo UI" panose="020B0604030504040204" pitchFamily="50" charset="-128"/>
              </a:rPr>
              <a:t>空席がない</a:t>
            </a:r>
          </a:p>
        </p:txBody>
      </p:sp>
      <p:sp>
        <p:nvSpPr>
          <p:cNvPr id="471" name="テキスト ボックス 470"/>
          <p:cNvSpPr txBox="1"/>
          <p:nvPr/>
        </p:nvSpPr>
        <p:spPr>
          <a:xfrm>
            <a:off x="495954" y="6422913"/>
            <a:ext cx="5455721"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a:t>
            </a:r>
            <a:r>
              <a:rPr kumimoji="1" lang="ja-JP" altLang="en-US" sz="1000" dirty="0" smtClean="0">
                <a:latin typeface="Meiryo UI" panose="020B0604030504040204" pitchFamily="50" charset="-128"/>
                <a:ea typeface="Meiryo UI" panose="020B0604030504040204" pitchFamily="50" charset="-128"/>
              </a:rPr>
              <a:t>お帰り</a:t>
            </a:r>
            <a:r>
              <a:rPr lang="ja-JP" altLang="en-US" sz="1000" dirty="0">
                <a:latin typeface="Meiryo UI" panose="020B0604030504040204" pitchFamily="50" charset="-128"/>
                <a:ea typeface="Meiryo UI" panose="020B0604030504040204" pitchFamily="50" charset="-128"/>
              </a:rPr>
              <a:t>時</a:t>
            </a:r>
            <a:r>
              <a:rPr lang="ja-JP" altLang="en-US" sz="1000" dirty="0" smtClean="0">
                <a:latin typeface="Meiryo UI" panose="020B0604030504040204" pitchFamily="50" charset="-128"/>
                <a:ea typeface="Meiryo UI" panose="020B0604030504040204" pitchFamily="50" charset="-128"/>
              </a:rPr>
              <a:t>に</a:t>
            </a:r>
            <a:r>
              <a:rPr lang="ja-JP" altLang="en-US" sz="1000" dirty="0">
                <a:latin typeface="Meiryo UI" panose="020B0604030504040204" pitchFamily="50" charset="-128"/>
                <a:ea typeface="Meiryo UI" panose="020B0604030504040204" pitchFamily="50" charset="-128"/>
              </a:rPr>
              <a:t>、</a:t>
            </a:r>
            <a:r>
              <a:rPr kumimoji="1" lang="ja-JP" altLang="en-US" sz="1000" dirty="0" smtClean="0">
                <a:latin typeface="Meiryo UI" panose="020B0604030504040204" pitchFamily="50" charset="-128"/>
                <a:ea typeface="Meiryo UI" panose="020B0604030504040204" pitchFamily="50" charset="-128"/>
              </a:rPr>
              <a:t>アンケート</a:t>
            </a:r>
            <a:r>
              <a:rPr lang="ja-JP" altLang="en-US" sz="1000" dirty="0">
                <a:latin typeface="Meiryo UI" panose="020B0604030504040204" pitchFamily="50" charset="-128"/>
                <a:ea typeface="Meiryo UI" panose="020B0604030504040204" pitchFamily="50" charset="-128"/>
              </a:rPr>
              <a:t>の回収を行います</a:t>
            </a:r>
            <a:r>
              <a:rPr lang="ja-JP" altLang="en-US" sz="1000" dirty="0" smtClean="0">
                <a:latin typeface="Meiryo UI" panose="020B0604030504040204" pitchFamily="50" charset="-128"/>
                <a:ea typeface="Meiryo UI" panose="020B0604030504040204" pitchFamily="50" charset="-128"/>
              </a:rPr>
              <a:t>。</a:t>
            </a:r>
            <a:endParaRPr lang="ja-JP" altLang="en-US" sz="1000" dirty="0">
              <a:latin typeface="Meiryo UI" panose="020B0604030504040204" pitchFamily="50" charset="-128"/>
              <a:ea typeface="Meiryo UI" panose="020B0604030504040204" pitchFamily="50" charset="-128"/>
            </a:endParaRPr>
          </a:p>
        </p:txBody>
      </p:sp>
      <p:sp>
        <p:nvSpPr>
          <p:cNvPr id="495" name="正方形/長方形 494"/>
          <p:cNvSpPr/>
          <p:nvPr/>
        </p:nvSpPr>
        <p:spPr>
          <a:xfrm>
            <a:off x="203977" y="7077161"/>
            <a:ext cx="6531429" cy="26614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latin typeface="Meiryo UI" panose="020B0604030504040204" pitchFamily="50" charset="-128"/>
                <a:ea typeface="Meiryo UI" panose="020B0604030504040204" pitchFamily="50" charset="-128"/>
              </a:rPr>
              <a:t>申込受付を</a:t>
            </a:r>
            <a:r>
              <a:rPr lang="ja-JP" altLang="en-US" sz="1200" dirty="0" smtClean="0">
                <a:latin typeface="Meiryo UI" panose="020B0604030504040204" pitchFamily="50" charset="-128"/>
                <a:ea typeface="Meiryo UI" panose="020B0604030504040204" pitchFamily="50" charset="-128"/>
              </a:rPr>
              <a:t>行わない開催</a:t>
            </a:r>
            <a:r>
              <a:rPr lang="ja-JP" altLang="en-US" sz="1200" dirty="0">
                <a:latin typeface="Meiryo UI" panose="020B0604030504040204" pitchFamily="50" charset="-128"/>
                <a:ea typeface="Meiryo UI" panose="020B0604030504040204" pitchFamily="50" charset="-128"/>
              </a:rPr>
              <a:t>の場合</a:t>
            </a:r>
          </a:p>
        </p:txBody>
      </p:sp>
      <p:sp>
        <p:nvSpPr>
          <p:cNvPr id="496" name="テキスト ボックス 495"/>
          <p:cNvSpPr txBox="1"/>
          <p:nvPr/>
        </p:nvSpPr>
        <p:spPr>
          <a:xfrm>
            <a:off x="468097" y="7561296"/>
            <a:ext cx="6276023" cy="1785104"/>
          </a:xfrm>
          <a:prstGeom prst="rect">
            <a:avLst/>
          </a:prstGeom>
          <a:noFill/>
        </p:spPr>
        <p:txBody>
          <a:bodyPr wrap="square" rtlCol="0">
            <a:spAutoFit/>
          </a:bodyPr>
          <a:lstStyle/>
          <a:p>
            <a:r>
              <a:rPr kumimoji="1" lang="ja-JP" altLang="en-US" sz="1000" dirty="0" smtClean="0">
                <a:latin typeface="Meiryo UI" panose="020B0604030504040204" pitchFamily="50" charset="-128"/>
                <a:ea typeface="Meiryo UI" panose="020B0604030504040204" pitchFamily="50" charset="-128"/>
              </a:rPr>
              <a:t>■ご来場頂いた方に</a:t>
            </a:r>
            <a:r>
              <a:rPr kumimoji="1" lang="ja-JP" altLang="en-US" sz="1000" u="sng" dirty="0" smtClean="0">
                <a:latin typeface="Meiryo UI" panose="020B0604030504040204" pitchFamily="50" charset="-128"/>
                <a:ea typeface="Meiryo UI" panose="020B0604030504040204" pitchFamily="50" charset="-128"/>
              </a:rPr>
              <a:t>資料をお渡し</a:t>
            </a:r>
            <a:r>
              <a:rPr kumimoji="1" lang="ja-JP" altLang="en-US" sz="1000" dirty="0" smtClean="0">
                <a:latin typeface="Meiryo UI" panose="020B0604030504040204" pitchFamily="50" charset="-128"/>
                <a:ea typeface="Meiryo UI" panose="020B0604030504040204" pitchFamily="50" charset="-128"/>
              </a:rPr>
              <a:t>し、そのままお入りいただきます。</a:t>
            </a:r>
            <a:endParaRPr kumimoji="1" lang="en-US" altLang="ja-JP" sz="1000" dirty="0" smtClean="0">
              <a:latin typeface="Meiryo UI" panose="020B0604030504040204" pitchFamily="50" charset="-128"/>
              <a:ea typeface="Meiryo UI" panose="020B0604030504040204" pitchFamily="50" charset="-128"/>
            </a:endParaRPr>
          </a:p>
          <a:p>
            <a:r>
              <a:rPr kumimoji="1" lang="ja-JP" altLang="en-US" sz="1000" dirty="0" smtClean="0">
                <a:latin typeface="Meiryo UI" panose="020B0604030504040204" pitchFamily="50" charset="-128"/>
                <a:ea typeface="Meiryo UI" panose="020B0604030504040204" pitchFamily="50" charset="-128"/>
              </a:rPr>
              <a:t>　↓</a:t>
            </a:r>
            <a:endParaRPr kumimoji="1" lang="en-US" altLang="ja-JP" sz="1000" dirty="0" smtClean="0">
              <a:latin typeface="Meiryo UI" panose="020B0604030504040204" pitchFamily="50" charset="-128"/>
              <a:ea typeface="Meiryo UI" panose="020B0604030504040204" pitchFamily="50" charset="-128"/>
            </a:endParaRPr>
          </a:p>
          <a:p>
            <a:r>
              <a:rPr kumimoji="1" lang="ja-JP" altLang="en-US" sz="1000" dirty="0" smtClean="0">
                <a:latin typeface="Meiryo UI" panose="020B0604030504040204" pitchFamily="50" charset="-128"/>
                <a:ea typeface="Meiryo UI" panose="020B0604030504040204" pitchFamily="50" charset="-128"/>
              </a:rPr>
              <a:t>（来場者からお名前などの個人情報は取得しません）</a:t>
            </a:r>
            <a:endParaRPr kumimoji="1" lang="en-US" altLang="ja-JP" sz="1000" dirty="0" smtClean="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　</a:t>
            </a:r>
            <a:r>
              <a:rPr lang="ja-JP" altLang="en-US" sz="1000" dirty="0" smtClean="0">
                <a:latin typeface="Meiryo UI" panose="020B0604030504040204" pitchFamily="50" charset="-128"/>
                <a:ea typeface="Meiryo UI" panose="020B0604030504040204" pitchFamily="50" charset="-128"/>
              </a:rPr>
              <a:t>↓</a:t>
            </a:r>
            <a:endParaRPr lang="en-US" altLang="ja-JP" sz="1000" dirty="0" smtClean="0">
              <a:latin typeface="Meiryo UI" panose="020B0604030504040204" pitchFamily="50" charset="-128"/>
              <a:ea typeface="Meiryo UI" panose="020B0604030504040204" pitchFamily="50" charset="-128"/>
            </a:endParaRPr>
          </a:p>
          <a:p>
            <a:r>
              <a:rPr kumimoji="1" lang="ja-JP" altLang="en-US" sz="1000" dirty="0" smtClean="0">
                <a:latin typeface="Meiryo UI" panose="020B0604030504040204" pitchFamily="50" charset="-128"/>
                <a:ea typeface="Meiryo UI" panose="020B0604030504040204" pitchFamily="50" charset="-128"/>
              </a:rPr>
              <a:t>■来場された方の人数をカウントします。</a:t>
            </a:r>
            <a:endParaRPr kumimoji="1" lang="en-US" altLang="ja-JP" sz="1000" dirty="0" smtClean="0">
              <a:latin typeface="Meiryo UI" panose="020B0604030504040204" pitchFamily="50" charset="-128"/>
              <a:ea typeface="Meiryo UI" panose="020B0604030504040204" pitchFamily="50" charset="-128"/>
            </a:endParaRPr>
          </a:p>
          <a:p>
            <a:endParaRPr lang="en-US" altLang="ja-JP" sz="1000" dirty="0">
              <a:latin typeface="Meiryo UI" panose="020B0604030504040204" pitchFamily="50" charset="-128"/>
              <a:ea typeface="Meiryo UI" panose="020B0604030504040204" pitchFamily="50" charset="-128"/>
            </a:endParaRPr>
          </a:p>
          <a:p>
            <a:r>
              <a:rPr kumimoji="1" lang="en-US" altLang="ja-JP" sz="1000" dirty="0" smtClean="0">
                <a:latin typeface="Meiryo UI" panose="020B0604030504040204" pitchFamily="50" charset="-128"/>
                <a:ea typeface="Meiryo UI" panose="020B0604030504040204" pitchFamily="50" charset="-128"/>
              </a:rPr>
              <a:t>※</a:t>
            </a:r>
            <a:r>
              <a:rPr kumimoji="1" lang="ja-JP" altLang="en-US" sz="1000" dirty="0" smtClean="0">
                <a:latin typeface="Meiryo UI" panose="020B0604030504040204" pitchFamily="50" charset="-128"/>
                <a:ea typeface="Meiryo UI" panose="020B0604030504040204" pitchFamily="50" charset="-128"/>
              </a:rPr>
              <a:t>来場者が</a:t>
            </a:r>
            <a:r>
              <a:rPr lang="ja-JP" altLang="en-US" sz="1000" dirty="0" smtClean="0">
                <a:latin typeface="Meiryo UI" panose="020B0604030504040204" pitchFamily="50" charset="-128"/>
                <a:ea typeface="Meiryo UI" panose="020B0604030504040204" pitchFamily="50" charset="-128"/>
              </a:rPr>
              <a:t>定員</a:t>
            </a:r>
            <a:r>
              <a:rPr lang="ja-JP" altLang="en-US" sz="1000" dirty="0">
                <a:latin typeface="Meiryo UI" panose="020B0604030504040204" pitchFamily="50" charset="-128"/>
                <a:ea typeface="Meiryo UI" panose="020B0604030504040204" pitchFamily="50" charset="-128"/>
              </a:rPr>
              <a:t>を上回った場合</a:t>
            </a:r>
            <a:r>
              <a:rPr lang="ja-JP" altLang="en-US" sz="1000" dirty="0" smtClean="0">
                <a:latin typeface="Meiryo UI" panose="020B0604030504040204" pitchFamily="50" charset="-128"/>
                <a:ea typeface="Meiryo UI" panose="020B0604030504040204" pitchFamily="50" charset="-128"/>
              </a:rPr>
              <a:t>、通路側</a:t>
            </a:r>
            <a:r>
              <a:rPr lang="ja-JP" altLang="en-US" sz="1000" dirty="0">
                <a:latin typeface="Meiryo UI" panose="020B0604030504040204" pitchFamily="50" charset="-128"/>
                <a:ea typeface="Meiryo UI" panose="020B0604030504040204" pitchFamily="50" charset="-128"/>
              </a:rPr>
              <a:t>にお席をご用意する</a:t>
            </a:r>
            <a:r>
              <a:rPr lang="ja-JP" altLang="en-US" sz="1000" dirty="0" smtClean="0">
                <a:latin typeface="Meiryo UI" panose="020B0604030504040204" pitchFamily="50" charset="-128"/>
                <a:ea typeface="Meiryo UI" panose="020B0604030504040204" pitchFamily="50" charset="-128"/>
              </a:rPr>
              <a:t>等出来る</a:t>
            </a:r>
            <a:r>
              <a:rPr lang="ja-JP" altLang="en-US" sz="1000" dirty="0">
                <a:latin typeface="Meiryo UI" panose="020B0604030504040204" pitchFamily="50" charset="-128"/>
                <a:ea typeface="Meiryo UI" panose="020B0604030504040204" pitchFamily="50" charset="-128"/>
              </a:rPr>
              <a:t>限りの対応を行う</a:t>
            </a:r>
          </a:p>
          <a:p>
            <a:endParaRPr kumimoji="1" lang="en-US" altLang="ja-JP" sz="1000" dirty="0" smtClean="0">
              <a:latin typeface="Meiryo UI" panose="020B0604030504040204" pitchFamily="50" charset="-128"/>
              <a:ea typeface="Meiryo UI" panose="020B0604030504040204" pitchFamily="50" charset="-128"/>
            </a:endParaRPr>
          </a:p>
          <a:p>
            <a:endParaRPr kumimoji="1" lang="en-US" altLang="ja-JP" sz="1000" dirty="0" smtClean="0">
              <a:latin typeface="Meiryo UI" panose="020B0604030504040204" pitchFamily="50" charset="-128"/>
              <a:ea typeface="Meiryo UI" panose="020B0604030504040204" pitchFamily="50" charset="-128"/>
            </a:endParaRPr>
          </a:p>
          <a:p>
            <a:endParaRPr lang="en-US" altLang="ja-JP" sz="1000" dirty="0">
              <a:latin typeface="Meiryo UI" panose="020B0604030504040204" pitchFamily="50" charset="-128"/>
              <a:ea typeface="Meiryo UI" panose="020B0604030504040204" pitchFamily="50" charset="-128"/>
            </a:endParaRPr>
          </a:p>
          <a:p>
            <a:r>
              <a:rPr kumimoji="1" lang="ja-JP" altLang="en-US" sz="1000" dirty="0" smtClean="0">
                <a:latin typeface="Meiryo UI" panose="020B0604030504040204" pitchFamily="50" charset="-128"/>
                <a:ea typeface="Meiryo UI" panose="020B0604030504040204" pitchFamily="50" charset="-128"/>
              </a:rPr>
              <a:t>■お帰り時に、アンケートの回収を行います。</a:t>
            </a:r>
            <a:endParaRPr kumimoji="1" lang="ja-JP" altLang="en-US" sz="1000" dirty="0">
              <a:latin typeface="Meiryo UI" panose="020B0604030504040204" pitchFamily="50" charset="-128"/>
              <a:ea typeface="Meiryo UI" panose="020B0604030504040204" pitchFamily="50" charset="-128"/>
            </a:endParaRPr>
          </a:p>
        </p:txBody>
      </p:sp>
      <p:sp>
        <p:nvSpPr>
          <p:cNvPr id="38" name="正方形/長方形 37"/>
          <p:cNvSpPr/>
          <p:nvPr/>
        </p:nvSpPr>
        <p:spPr>
          <a:xfrm>
            <a:off x="-1" y="-1"/>
            <a:ext cx="6858001" cy="3175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rgbClr val="5F5F5F"/>
                </a:solidFill>
                <a:latin typeface="Meiryo UI" panose="020B0604030504040204" pitchFamily="50" charset="-128"/>
                <a:ea typeface="Meiryo UI" panose="020B0604030504040204" pitchFamily="50" charset="-128"/>
              </a:rPr>
              <a:t>運営マニュアル </a:t>
            </a:r>
            <a:r>
              <a:rPr lang="ja-JP" altLang="en-US" b="1" dirty="0" smtClean="0">
                <a:solidFill>
                  <a:srgbClr val="5F5F5F"/>
                </a:solidFill>
                <a:latin typeface="Meiryo UI" panose="020B0604030504040204" pitchFamily="50" charset="-128"/>
                <a:ea typeface="Meiryo UI" panose="020B0604030504040204" pitchFamily="50" charset="-128"/>
              </a:rPr>
              <a:t>雛形 </a:t>
            </a:r>
            <a:r>
              <a:rPr lang="en-US" altLang="ja-JP" sz="1100" b="1" dirty="0" smtClean="0">
                <a:solidFill>
                  <a:srgbClr val="5F5F5F"/>
                </a:solidFill>
                <a:latin typeface="Meiryo UI" panose="020B0604030504040204" pitchFamily="50" charset="-128"/>
                <a:ea typeface="Meiryo UI" panose="020B0604030504040204" pitchFamily="50" charset="-128"/>
              </a:rPr>
              <a:t>※8</a:t>
            </a:r>
            <a:r>
              <a:rPr lang="ja-JP" altLang="en-US" sz="1100" b="1" dirty="0" smtClean="0">
                <a:solidFill>
                  <a:srgbClr val="5F5F5F"/>
                </a:solidFill>
                <a:latin typeface="Meiryo UI" panose="020B0604030504040204" pitchFamily="50" charset="-128"/>
                <a:ea typeface="Meiryo UI" panose="020B0604030504040204" pitchFamily="50" charset="-128"/>
              </a:rPr>
              <a:t>ページ以降「運営マニュアル活用の手引き」をご参照ください。</a:t>
            </a:r>
            <a:endParaRPr lang="ja-JP" altLang="en-US" sz="1100" b="1" dirty="0">
              <a:solidFill>
                <a:srgbClr val="5F5F5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35850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71487" y="0"/>
            <a:ext cx="5915025" cy="575681"/>
          </a:xfrm>
        </p:spPr>
        <p:txBody>
          <a:bodyPr>
            <a:noAutofit/>
          </a:bodyPr>
          <a:lstStyle/>
          <a:p>
            <a:pPr algn="ctr"/>
            <a:r>
              <a:rPr lang="ja-JP" altLang="en-US" sz="2000" dirty="0" smtClean="0">
                <a:latin typeface="Meiryo UI" panose="020B0604030504040204" pitchFamily="50" charset="-128"/>
                <a:ea typeface="Meiryo UI" panose="020B0604030504040204" pitchFamily="50" charset="-128"/>
              </a:rPr>
              <a:t>運営マニュアル　活用の手引き</a:t>
            </a:r>
            <a:endParaRPr lang="en-US" altLang="ja-JP" sz="2000" dirty="0">
              <a:latin typeface="Meiryo UI" panose="020B0604030504040204" pitchFamily="50" charset="-128"/>
              <a:ea typeface="Meiryo UI" panose="020B0604030504040204" pitchFamily="50" charset="-128"/>
            </a:endParaRPr>
          </a:p>
        </p:txBody>
      </p:sp>
      <p:sp>
        <p:nvSpPr>
          <p:cNvPr id="9" name="スライド番号プレースホルダー 8"/>
          <p:cNvSpPr>
            <a:spLocks noGrp="1"/>
          </p:cNvSpPr>
          <p:nvPr>
            <p:ph type="sldNum" sz="quarter" idx="12"/>
          </p:nvPr>
        </p:nvSpPr>
        <p:spPr/>
        <p:txBody>
          <a:bodyPr/>
          <a:lstStyle/>
          <a:p>
            <a:fld id="{AB056365-49AB-4786-B568-95B01587D280}" type="slidenum">
              <a:rPr kumimoji="1" lang="ja-JP" altLang="en-US" smtClean="0"/>
              <a:t>8</a:t>
            </a:fld>
            <a:endParaRPr kumimoji="1" lang="ja-JP" altLang="en-US"/>
          </a:p>
        </p:txBody>
      </p:sp>
      <p:sp>
        <p:nvSpPr>
          <p:cNvPr id="5" name="正方形/長方形 4"/>
          <p:cNvSpPr/>
          <p:nvPr/>
        </p:nvSpPr>
        <p:spPr>
          <a:xfrm>
            <a:off x="163285" y="575681"/>
            <a:ext cx="6531429" cy="26614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latin typeface="Meiryo UI" panose="020B0604030504040204" pitchFamily="50" charset="-128"/>
                <a:ea typeface="Meiryo UI" panose="020B0604030504040204" pitchFamily="50" charset="-128"/>
              </a:rPr>
              <a:t>実施概要（</a:t>
            </a:r>
            <a:r>
              <a:rPr lang="en-US" altLang="ja-JP" sz="1200" dirty="0">
                <a:latin typeface="Meiryo UI" panose="020B0604030504040204" pitchFamily="50" charset="-128"/>
                <a:ea typeface="Meiryo UI" panose="020B0604030504040204" pitchFamily="50" charset="-128"/>
              </a:rPr>
              <a:t>1</a:t>
            </a:r>
            <a:r>
              <a:rPr kumimoji="1" lang="ja-JP" altLang="en-US" sz="1200" dirty="0" smtClean="0">
                <a:latin typeface="Meiryo UI" panose="020B0604030504040204" pitchFamily="50" charset="-128"/>
                <a:ea typeface="Meiryo UI" panose="020B0604030504040204" pitchFamily="50" charset="-128"/>
              </a:rPr>
              <a:t>ページ）</a:t>
            </a:r>
            <a:endParaRPr kumimoji="1" lang="ja-JP" altLang="en-US" sz="1200"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303847" y="1012862"/>
            <a:ext cx="115347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kumimoji="1" lang="ja-JP" altLang="en-US" sz="1050" b="1" u="sng" dirty="0" smtClean="0">
                <a:latin typeface="Meiryo UI" panose="020B0604030504040204" pitchFamily="50" charset="-128"/>
                <a:ea typeface="Meiryo UI" panose="020B0604030504040204" pitchFamily="50" charset="-128"/>
              </a:rPr>
              <a:t>催事名</a:t>
            </a:r>
            <a:endParaRPr kumimoji="1" lang="ja-JP" altLang="en-US" sz="1050" b="1" u="sng" dirty="0">
              <a:latin typeface="Meiryo UI" panose="020B0604030504040204" pitchFamily="50" charset="-128"/>
              <a:ea typeface="Meiryo UI" panose="020B0604030504040204" pitchFamily="50" charset="-128"/>
            </a:endParaRPr>
          </a:p>
        </p:txBody>
      </p:sp>
      <p:sp>
        <p:nvSpPr>
          <p:cNvPr id="7" name="テキスト ボックス 6"/>
          <p:cNvSpPr txBox="1"/>
          <p:nvPr/>
        </p:nvSpPr>
        <p:spPr>
          <a:xfrm>
            <a:off x="461962" y="1220983"/>
            <a:ext cx="6223228" cy="415498"/>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　催事名</a:t>
            </a:r>
            <a:r>
              <a:rPr lang="ja-JP" altLang="en-US" sz="1050" dirty="0" smtClean="0">
                <a:latin typeface="Meiryo UI" panose="020B0604030504040204" pitchFamily="50" charset="-128"/>
                <a:ea typeface="Meiryo UI" panose="020B0604030504040204" pitchFamily="50" charset="-128"/>
              </a:rPr>
              <a:t>は凡例として＜緩和ケア普及</a:t>
            </a:r>
            <a:r>
              <a:rPr lang="ja-JP" altLang="en-US" sz="1050" dirty="0">
                <a:latin typeface="Meiryo UI" panose="020B0604030504040204" pitchFamily="50" charset="-128"/>
                <a:ea typeface="Meiryo UI" panose="020B0604030504040204" pitchFamily="50" charset="-128"/>
              </a:rPr>
              <a:t>啓発</a:t>
            </a:r>
            <a:r>
              <a:rPr lang="ja-JP" altLang="en-US" sz="1050" dirty="0" smtClean="0">
                <a:latin typeface="Meiryo UI" panose="020B0604030504040204" pitchFamily="50" charset="-128"/>
                <a:ea typeface="Meiryo UI" panose="020B0604030504040204" pitchFamily="50" charset="-128"/>
              </a:rPr>
              <a:t>ツールセットスライド＞に合わせて</a:t>
            </a:r>
            <a:r>
              <a:rPr lang="en-US" altLang="ja-JP" sz="1050" dirty="0" smtClean="0">
                <a:latin typeface="Meiryo UI" panose="020B0604030504040204" pitchFamily="50" charset="-128"/>
                <a:ea typeface="Meiryo UI" panose="020B0604030504040204" pitchFamily="50" charset="-128"/>
              </a:rPr>
              <a:t>『</a:t>
            </a:r>
            <a:r>
              <a:rPr lang="ja-JP" altLang="en-US" sz="1050" dirty="0" smtClean="0">
                <a:latin typeface="Meiryo UI" panose="020B0604030504040204" pitchFamily="50" charset="-128"/>
                <a:ea typeface="Meiryo UI" panose="020B0604030504040204" pitchFamily="50" charset="-128"/>
              </a:rPr>
              <a:t>あなたを支える緩和ケア</a:t>
            </a:r>
            <a:r>
              <a:rPr lang="en-US" altLang="ja-JP" sz="1050" dirty="0" smtClean="0">
                <a:latin typeface="Meiryo UI" panose="020B0604030504040204" pitchFamily="50" charset="-128"/>
                <a:ea typeface="Meiryo UI" panose="020B0604030504040204" pitchFamily="50" charset="-128"/>
              </a:rPr>
              <a:t>〜</a:t>
            </a:r>
            <a:r>
              <a:rPr lang="ja-JP" altLang="en-US" sz="1050" dirty="0" smtClean="0">
                <a:latin typeface="Meiryo UI" panose="020B0604030504040204" pitchFamily="50" charset="-128"/>
                <a:ea typeface="Meiryo UI" panose="020B0604030504040204" pitchFamily="50" charset="-128"/>
              </a:rPr>
              <a:t>治療も、仕事も、生活も</a:t>
            </a:r>
            <a:r>
              <a:rPr lang="en-US" altLang="ja-JP" sz="1050" dirty="0" smtClean="0">
                <a:latin typeface="Meiryo UI" panose="020B0604030504040204" pitchFamily="50" charset="-128"/>
                <a:ea typeface="Meiryo UI" panose="020B0604030504040204" pitchFamily="50" charset="-128"/>
              </a:rPr>
              <a:t>〜』</a:t>
            </a:r>
            <a:r>
              <a:rPr lang="ja-JP" altLang="en-US" sz="1050" dirty="0" smtClean="0">
                <a:latin typeface="Meiryo UI" panose="020B0604030504040204" pitchFamily="50" charset="-128"/>
                <a:ea typeface="Meiryo UI" panose="020B0604030504040204" pitchFamily="50" charset="-128"/>
              </a:rPr>
              <a:t>としてます</a:t>
            </a:r>
            <a:r>
              <a:rPr lang="ja-JP" altLang="en-US" sz="1050" dirty="0">
                <a:latin typeface="Meiryo UI" panose="020B0604030504040204" pitchFamily="50" charset="-128"/>
                <a:ea typeface="Meiryo UI" panose="020B0604030504040204" pitchFamily="50" charset="-128"/>
              </a:rPr>
              <a:t>が</a:t>
            </a:r>
            <a:r>
              <a:rPr lang="ja-JP" altLang="en-US" sz="1050" dirty="0" smtClean="0">
                <a:latin typeface="Meiryo UI" panose="020B0604030504040204" pitchFamily="50" charset="-128"/>
                <a:ea typeface="Meiryo UI" panose="020B0604030504040204" pitchFamily="50" charset="-128"/>
              </a:rPr>
              <a:t>、開催</a:t>
            </a:r>
            <a:r>
              <a:rPr lang="ja-JP" altLang="en-US" sz="1050" dirty="0">
                <a:latin typeface="Meiryo UI" panose="020B0604030504040204" pitchFamily="50" charset="-128"/>
                <a:ea typeface="Meiryo UI" panose="020B0604030504040204" pitchFamily="50" charset="-128"/>
              </a:rPr>
              <a:t>状況に</a:t>
            </a:r>
            <a:r>
              <a:rPr lang="ja-JP" altLang="en-US" sz="1050" dirty="0" smtClean="0">
                <a:latin typeface="Meiryo UI" panose="020B0604030504040204" pitchFamily="50" charset="-128"/>
                <a:ea typeface="Meiryo UI" panose="020B0604030504040204" pitchFamily="50" charset="-128"/>
              </a:rPr>
              <a:t>合わせて適宜、ご改変いただいて</a:t>
            </a:r>
            <a:r>
              <a:rPr kumimoji="1" lang="ja-JP" altLang="en-US" sz="1050" dirty="0" smtClean="0">
                <a:latin typeface="Meiryo UI" panose="020B0604030504040204" pitchFamily="50" charset="-128"/>
                <a:ea typeface="Meiryo UI" panose="020B0604030504040204" pitchFamily="50" charset="-128"/>
              </a:rPr>
              <a:t>も結構です。</a:t>
            </a:r>
            <a:endParaRPr kumimoji="1" lang="ja-JP" altLang="en-US" sz="1050" dirty="0">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303847" y="1882646"/>
            <a:ext cx="269652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kumimoji="1" lang="ja-JP" altLang="en-US" sz="1050" b="1" u="sng" dirty="0" smtClean="0">
                <a:latin typeface="Meiryo UI" panose="020B0604030504040204" pitchFamily="50" charset="-128"/>
                <a:ea typeface="Meiryo UI" panose="020B0604030504040204" pitchFamily="50" charset="-128"/>
              </a:rPr>
              <a:t>開催日</a:t>
            </a:r>
            <a:endParaRPr kumimoji="1" lang="ja-JP" altLang="en-US" sz="1050" b="1" u="sng" dirty="0">
              <a:latin typeface="Meiryo UI" panose="020B0604030504040204" pitchFamily="50" charset="-128"/>
              <a:ea typeface="Meiryo UI" panose="020B0604030504040204" pitchFamily="50" charset="-128"/>
            </a:endParaRPr>
          </a:p>
        </p:txBody>
      </p:sp>
      <p:sp>
        <p:nvSpPr>
          <p:cNvPr id="10" name="テキスト ボックス 9"/>
          <p:cNvSpPr txBox="1"/>
          <p:nvPr/>
        </p:nvSpPr>
        <p:spPr>
          <a:xfrm>
            <a:off x="461962" y="2090767"/>
            <a:ext cx="6223228" cy="415498"/>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　開催日は、地域のご事情や開催状況に合わせて適宜決定ください。働く世代を対象とした場合は平日の夕方以降、広く</a:t>
            </a:r>
            <a:r>
              <a:rPr lang="ja-JP" altLang="en-US" sz="1050" dirty="0" smtClean="0">
                <a:latin typeface="Meiryo UI" panose="020B0604030504040204" pitchFamily="50" charset="-128"/>
                <a:ea typeface="Meiryo UI" panose="020B0604030504040204" pitchFamily="50" charset="-128"/>
              </a:rPr>
              <a:t>一般を対象とした場合は土日休日の開催が、比較的集客できる傾向にあります。</a:t>
            </a:r>
            <a:endParaRPr kumimoji="1" lang="en-US" altLang="ja-JP" sz="1050" dirty="0" smtClean="0">
              <a:latin typeface="Meiryo UI" panose="020B0604030504040204" pitchFamily="50" charset="-128"/>
              <a:ea typeface="Meiryo UI" panose="020B0604030504040204" pitchFamily="50" charset="-128"/>
            </a:endParaRPr>
          </a:p>
        </p:txBody>
      </p:sp>
      <p:sp>
        <p:nvSpPr>
          <p:cNvPr id="11" name="テキスト ボックス 10"/>
          <p:cNvSpPr txBox="1"/>
          <p:nvPr/>
        </p:nvSpPr>
        <p:spPr>
          <a:xfrm>
            <a:off x="303847" y="2628805"/>
            <a:ext cx="269652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kumimoji="1" lang="ja-JP" altLang="en-US" sz="1050" b="1" u="sng" dirty="0" smtClean="0">
                <a:latin typeface="Meiryo UI" panose="020B0604030504040204" pitchFamily="50" charset="-128"/>
                <a:ea typeface="Meiryo UI" panose="020B0604030504040204" pitchFamily="50" charset="-128"/>
              </a:rPr>
              <a:t>開催時間</a:t>
            </a:r>
            <a:endParaRPr kumimoji="1" lang="ja-JP" altLang="en-US" sz="1050" b="1" u="sng" dirty="0">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461962" y="2836926"/>
            <a:ext cx="6223228" cy="415498"/>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　開催時間は内容によりますが、</a:t>
            </a:r>
            <a:r>
              <a:rPr kumimoji="1" lang="en-US" altLang="ja-JP" sz="1050" dirty="0" smtClean="0">
                <a:latin typeface="Meiryo UI" panose="020B0604030504040204" pitchFamily="50" charset="-128"/>
                <a:ea typeface="Meiryo UI" panose="020B0604030504040204" pitchFamily="50" charset="-128"/>
              </a:rPr>
              <a:t>1</a:t>
            </a:r>
            <a:r>
              <a:rPr kumimoji="1" lang="ja-JP" altLang="en-US" sz="1050" dirty="0" smtClean="0">
                <a:latin typeface="Meiryo UI" panose="020B0604030504040204" pitchFamily="50" charset="-128"/>
                <a:ea typeface="Meiryo UI" panose="020B0604030504040204" pitchFamily="50" charset="-128"/>
              </a:rPr>
              <a:t>時間～</a:t>
            </a:r>
            <a:r>
              <a:rPr kumimoji="1" lang="en-US" altLang="ja-JP" sz="1050" dirty="0" smtClean="0">
                <a:latin typeface="Meiryo UI" panose="020B0604030504040204" pitchFamily="50" charset="-128"/>
                <a:ea typeface="Meiryo UI" panose="020B0604030504040204" pitchFamily="50" charset="-128"/>
              </a:rPr>
              <a:t>2</a:t>
            </a:r>
            <a:r>
              <a:rPr kumimoji="1" lang="ja-JP" altLang="en-US" sz="1050" dirty="0" smtClean="0">
                <a:latin typeface="Meiryo UI" panose="020B0604030504040204" pitchFamily="50" charset="-128"/>
                <a:ea typeface="Meiryo UI" panose="020B0604030504040204" pitchFamily="50" charset="-128"/>
              </a:rPr>
              <a:t>時間程度が妥当です。</a:t>
            </a:r>
            <a:r>
              <a:rPr lang="ja-JP" altLang="en-US" sz="1050" dirty="0">
                <a:latin typeface="Meiryo UI" panose="020B0604030504040204" pitchFamily="50" charset="-128"/>
                <a:ea typeface="Meiryo UI" panose="020B0604030504040204" pitchFamily="50" charset="-128"/>
              </a:rPr>
              <a:t> ＜緩和ケア普及啓発ツールセットスライド</a:t>
            </a:r>
            <a:r>
              <a:rPr lang="ja-JP" altLang="en-US" sz="1050" dirty="0" smtClean="0">
                <a:latin typeface="Meiryo UI" panose="020B0604030504040204" pitchFamily="50" charset="-128"/>
                <a:ea typeface="Meiryo UI" panose="020B0604030504040204" pitchFamily="50" charset="-128"/>
              </a:rPr>
              <a:t>＞の内容を</a:t>
            </a:r>
            <a:r>
              <a:rPr kumimoji="1" lang="ja-JP" altLang="en-US" sz="1050" dirty="0" smtClean="0">
                <a:latin typeface="Meiryo UI" panose="020B0604030504040204" pitchFamily="50" charset="-128"/>
                <a:ea typeface="Meiryo UI" panose="020B0604030504040204" pitchFamily="50" charset="-128"/>
              </a:rPr>
              <a:t>講義する</a:t>
            </a:r>
            <a:r>
              <a:rPr kumimoji="1" lang="ja-JP" altLang="en-US" sz="1050" dirty="0">
                <a:latin typeface="Meiryo UI" panose="020B0604030504040204" pitchFamily="50" charset="-128"/>
                <a:ea typeface="Meiryo UI" panose="020B0604030504040204" pitchFamily="50" charset="-128"/>
              </a:rPr>
              <a:t>場合</a:t>
            </a:r>
            <a:r>
              <a:rPr kumimoji="1" lang="ja-JP" altLang="en-US" sz="1050" dirty="0" smtClean="0">
                <a:latin typeface="Meiryo UI" panose="020B0604030504040204" pitchFamily="50" charset="-128"/>
                <a:ea typeface="Meiryo UI" panose="020B0604030504040204" pitchFamily="50" charset="-128"/>
              </a:rPr>
              <a:t>は</a:t>
            </a:r>
            <a:r>
              <a:rPr kumimoji="1" lang="en-US" altLang="ja-JP" sz="1050" dirty="0" smtClean="0">
                <a:latin typeface="Meiryo UI" panose="020B0604030504040204" pitchFamily="50" charset="-128"/>
                <a:ea typeface="Meiryo UI" panose="020B0604030504040204" pitchFamily="50" charset="-128"/>
              </a:rPr>
              <a:t>40</a:t>
            </a:r>
            <a:r>
              <a:rPr kumimoji="1" lang="ja-JP" altLang="en-US" sz="1050" dirty="0" smtClean="0">
                <a:latin typeface="Meiryo UI" panose="020B0604030504040204" pitchFamily="50" charset="-128"/>
                <a:ea typeface="Meiryo UI" panose="020B0604030504040204" pitchFamily="50" charset="-128"/>
              </a:rPr>
              <a:t>分程度を見込んでください。</a:t>
            </a:r>
            <a:endParaRPr kumimoji="1" lang="en-US" altLang="ja-JP" sz="1050" dirty="0" smtClean="0">
              <a:latin typeface="Meiryo UI" panose="020B0604030504040204" pitchFamily="50" charset="-128"/>
              <a:ea typeface="Meiryo UI" panose="020B0604030504040204" pitchFamily="50" charset="-128"/>
            </a:endParaRPr>
          </a:p>
        </p:txBody>
      </p:sp>
      <p:sp>
        <p:nvSpPr>
          <p:cNvPr id="13" name="テキスト ボックス 12"/>
          <p:cNvSpPr txBox="1"/>
          <p:nvPr/>
        </p:nvSpPr>
        <p:spPr>
          <a:xfrm>
            <a:off x="303847" y="3388314"/>
            <a:ext cx="269652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kumimoji="1" lang="ja-JP" altLang="en-US" sz="1050" b="1" u="sng" dirty="0" smtClean="0">
                <a:latin typeface="Meiryo UI" panose="020B0604030504040204" pitchFamily="50" charset="-128"/>
                <a:ea typeface="Meiryo UI" panose="020B0604030504040204" pitchFamily="50" charset="-128"/>
              </a:rPr>
              <a:t>開催会場</a:t>
            </a:r>
            <a:endParaRPr kumimoji="1" lang="ja-JP" altLang="en-US" sz="1050" b="1" u="sng" dirty="0">
              <a:latin typeface="Meiryo UI" panose="020B0604030504040204" pitchFamily="50" charset="-128"/>
              <a:ea typeface="Meiryo UI" panose="020B0604030504040204" pitchFamily="50" charset="-128"/>
            </a:endParaRPr>
          </a:p>
        </p:txBody>
      </p:sp>
      <p:sp>
        <p:nvSpPr>
          <p:cNvPr id="14" name="テキスト ボックス 13"/>
          <p:cNvSpPr txBox="1"/>
          <p:nvPr/>
        </p:nvSpPr>
        <p:spPr>
          <a:xfrm>
            <a:off x="461962" y="3596435"/>
            <a:ext cx="6223228" cy="738664"/>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　病院施設の会議室や地域</a:t>
            </a:r>
            <a:r>
              <a:rPr lang="ja-JP" altLang="en-US" sz="1050" dirty="0">
                <a:latin typeface="Meiryo UI" panose="020B0604030504040204" pitchFamily="50" charset="-128"/>
                <a:ea typeface="Meiryo UI" panose="020B0604030504040204" pitchFamily="50" charset="-128"/>
              </a:rPr>
              <a:t>の</a:t>
            </a:r>
            <a:r>
              <a:rPr kumimoji="1" lang="ja-JP" altLang="en-US" sz="1050" dirty="0" smtClean="0">
                <a:latin typeface="Meiryo UI" panose="020B0604030504040204" pitchFamily="50" charset="-128"/>
                <a:ea typeface="Meiryo UI" panose="020B0604030504040204" pitchFamily="50" charset="-128"/>
              </a:rPr>
              <a:t>公民館、民間の会議室等、公共の交通機関でご来場いただける場所での開催を</a:t>
            </a:r>
            <a:r>
              <a:rPr lang="ja-JP" altLang="en-US" sz="1050" dirty="0" smtClean="0">
                <a:latin typeface="Meiryo UI" panose="020B0604030504040204" pitchFamily="50" charset="-128"/>
                <a:ea typeface="Meiryo UI" panose="020B0604030504040204" pitchFamily="50" charset="-128"/>
              </a:rPr>
              <a:t>お勧めします。</a:t>
            </a:r>
            <a:r>
              <a:rPr lang="ja-JP" altLang="en-US" sz="1050" dirty="0">
                <a:latin typeface="Meiryo UI" panose="020B0604030504040204" pitchFamily="50" charset="-128"/>
                <a:ea typeface="Meiryo UI" panose="020B0604030504040204" pitchFamily="50" charset="-128"/>
              </a:rPr>
              <a:t> ＜緩和ケア普及啓発</a:t>
            </a:r>
            <a:r>
              <a:rPr lang="ja-JP" altLang="en-US" sz="1050" dirty="0" smtClean="0">
                <a:latin typeface="Meiryo UI" panose="020B0604030504040204" pitchFamily="50" charset="-128"/>
                <a:ea typeface="Meiryo UI" panose="020B0604030504040204" pitchFamily="50" charset="-128"/>
              </a:rPr>
              <a:t>ツールセット スライド＞をスクリーンに映しながら実施することが望ましいですが、印刷してお手元をご覧いただきながら進行することも可能です。マイクなどの設備は、会場の広さを鑑みてご判断下さい。</a:t>
            </a:r>
            <a:endParaRPr lang="en-US" altLang="ja-JP" sz="1050" dirty="0" smtClean="0">
              <a:latin typeface="Meiryo UI" panose="020B0604030504040204" pitchFamily="50" charset="-128"/>
              <a:ea typeface="Meiryo UI" panose="020B0604030504040204" pitchFamily="50" charset="-128"/>
            </a:endParaRPr>
          </a:p>
          <a:p>
            <a:r>
              <a:rPr lang="ja-JP" altLang="en-US" sz="1050" dirty="0" smtClean="0">
                <a:latin typeface="Meiryo UI" panose="020B0604030504040204" pitchFamily="50" charset="-128"/>
                <a:ea typeface="Meiryo UI" panose="020B0604030504040204" pitchFamily="50" charset="-128"/>
              </a:rPr>
              <a:t> また、登壇者同士の事前のミーティングや反省会を実施するために、控室等をご用意いただくこと</a:t>
            </a:r>
            <a:r>
              <a:rPr lang="ja-JP" altLang="en-US" sz="1050" dirty="0">
                <a:latin typeface="Meiryo UI" panose="020B0604030504040204" pitchFamily="50" charset="-128"/>
                <a:ea typeface="Meiryo UI" panose="020B0604030504040204" pitchFamily="50" charset="-128"/>
              </a:rPr>
              <a:t>をお勧めします。 </a:t>
            </a:r>
            <a:endParaRPr lang="en-US" altLang="ja-JP" sz="1050" dirty="0" smtClean="0">
              <a:latin typeface="Meiryo UI" panose="020B0604030504040204" pitchFamily="50" charset="-128"/>
              <a:ea typeface="Meiryo UI" panose="020B0604030504040204" pitchFamily="50" charset="-128"/>
            </a:endParaRPr>
          </a:p>
        </p:txBody>
      </p:sp>
      <p:sp>
        <p:nvSpPr>
          <p:cNvPr id="15" name="正方形/長方形 14"/>
          <p:cNvSpPr/>
          <p:nvPr/>
        </p:nvSpPr>
        <p:spPr>
          <a:xfrm>
            <a:off x="163285" y="4953977"/>
            <a:ext cx="6531429" cy="26614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latin typeface="Meiryo UI" panose="020B0604030504040204" pitchFamily="50" charset="-128"/>
                <a:ea typeface="Meiryo UI" panose="020B0604030504040204" pitchFamily="50" charset="-128"/>
              </a:rPr>
              <a:t>当日の</a:t>
            </a:r>
            <a:r>
              <a:rPr lang="ja-JP" altLang="en-US" sz="1200" dirty="0" smtClean="0">
                <a:latin typeface="Meiryo UI" panose="020B0604030504040204" pitchFamily="50" charset="-128"/>
                <a:ea typeface="Meiryo UI" panose="020B0604030504040204" pitchFamily="50" charset="-128"/>
              </a:rPr>
              <a:t>プログラム（</a:t>
            </a:r>
            <a:r>
              <a:rPr lang="en-US" altLang="ja-JP" sz="1200" dirty="0">
                <a:latin typeface="Meiryo UI" panose="020B0604030504040204" pitchFamily="50" charset="-128"/>
                <a:ea typeface="Meiryo UI" panose="020B0604030504040204" pitchFamily="50" charset="-128"/>
              </a:rPr>
              <a:t>2</a:t>
            </a:r>
            <a:r>
              <a:rPr kumimoji="1" lang="ja-JP" altLang="en-US" sz="1200" dirty="0" smtClean="0">
                <a:latin typeface="Meiryo UI" panose="020B0604030504040204" pitchFamily="50" charset="-128"/>
                <a:ea typeface="Meiryo UI" panose="020B0604030504040204" pitchFamily="50" charset="-128"/>
              </a:rPr>
              <a:t>ページ）</a:t>
            </a:r>
            <a:endParaRPr kumimoji="1" lang="ja-JP" altLang="en-US" sz="1200" dirty="0">
              <a:latin typeface="Meiryo UI" panose="020B0604030504040204" pitchFamily="50" charset="-128"/>
              <a:ea typeface="Meiryo UI" panose="020B0604030504040204" pitchFamily="50" charset="-128"/>
            </a:endParaRPr>
          </a:p>
        </p:txBody>
      </p:sp>
      <p:sp>
        <p:nvSpPr>
          <p:cNvPr id="16" name="テキスト ボックス 15"/>
          <p:cNvSpPr txBox="1"/>
          <p:nvPr/>
        </p:nvSpPr>
        <p:spPr>
          <a:xfrm>
            <a:off x="303847" y="5439730"/>
            <a:ext cx="115347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kumimoji="1" lang="ja-JP" altLang="en-US" sz="1050" b="1" u="sng" dirty="0" smtClean="0">
                <a:latin typeface="Meiryo UI" panose="020B0604030504040204" pitchFamily="50" charset="-128"/>
                <a:ea typeface="Meiryo UI" panose="020B0604030504040204" pitchFamily="50" charset="-128"/>
              </a:rPr>
              <a:t>司会進行</a:t>
            </a:r>
            <a:endParaRPr kumimoji="1" lang="ja-JP" altLang="en-US" sz="1050" b="1" u="sng" dirty="0">
              <a:latin typeface="Meiryo UI" panose="020B0604030504040204" pitchFamily="50" charset="-128"/>
              <a:ea typeface="Meiryo UI" panose="020B0604030504040204" pitchFamily="50" charset="-128"/>
            </a:endParaRPr>
          </a:p>
        </p:txBody>
      </p:sp>
      <p:sp>
        <p:nvSpPr>
          <p:cNvPr id="17" name="テキスト ボックス 16"/>
          <p:cNvSpPr txBox="1"/>
          <p:nvPr/>
        </p:nvSpPr>
        <p:spPr>
          <a:xfrm>
            <a:off x="461962" y="5647851"/>
            <a:ext cx="622322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司会進行役の方は、別紙の進行台本雛形をご参照いただき、自由に</a:t>
            </a:r>
            <a:r>
              <a:rPr lang="ja-JP" altLang="en-US" sz="1050" dirty="0">
                <a:latin typeface="Meiryo UI" panose="020B0604030504040204" pitchFamily="50" charset="-128"/>
                <a:ea typeface="Meiryo UI" panose="020B0604030504040204" pitchFamily="50" charset="-128"/>
              </a:rPr>
              <a:t>改変</a:t>
            </a:r>
            <a:r>
              <a:rPr kumimoji="1" lang="ja-JP" altLang="en-US" sz="1050" dirty="0" smtClean="0">
                <a:latin typeface="Meiryo UI" panose="020B0604030504040204" pitchFamily="50" charset="-128"/>
                <a:ea typeface="Meiryo UI" panose="020B0604030504040204" pitchFamily="50" charset="-128"/>
              </a:rPr>
              <a:t>してご活用</a:t>
            </a:r>
            <a:r>
              <a:rPr lang="ja-JP" altLang="en-US" sz="1050" dirty="0">
                <a:latin typeface="Meiryo UI" panose="020B0604030504040204" pitchFamily="50" charset="-128"/>
                <a:ea typeface="Meiryo UI" panose="020B0604030504040204" pitchFamily="50" charset="-128"/>
              </a:rPr>
              <a:t>ください。</a:t>
            </a:r>
            <a:endParaRPr kumimoji="1" lang="en-US" altLang="ja-JP" sz="1050" dirty="0" smtClean="0">
              <a:latin typeface="Meiryo UI" panose="020B0604030504040204" pitchFamily="50" charset="-128"/>
              <a:ea typeface="Meiryo UI" panose="020B0604030504040204" pitchFamily="50" charset="-128"/>
            </a:endParaRPr>
          </a:p>
        </p:txBody>
      </p:sp>
      <p:sp>
        <p:nvSpPr>
          <p:cNvPr id="18" name="テキスト ボックス 17"/>
          <p:cNvSpPr txBox="1"/>
          <p:nvPr/>
        </p:nvSpPr>
        <p:spPr>
          <a:xfrm>
            <a:off x="303847" y="6105205"/>
            <a:ext cx="433482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lang="ja-JP" altLang="en-US" sz="1050" b="1" u="sng" dirty="0">
                <a:latin typeface="Meiryo UI" panose="020B0604030504040204" pitchFamily="50" charset="-128"/>
                <a:ea typeface="Meiryo UI" panose="020B0604030504040204" pitchFamily="50" charset="-128"/>
              </a:rPr>
              <a:t>＜緩和ケア普及啓発</a:t>
            </a:r>
            <a:r>
              <a:rPr lang="ja-JP" altLang="en-US" sz="1050" b="1" u="sng" dirty="0" smtClean="0">
                <a:latin typeface="Meiryo UI" panose="020B0604030504040204" pitchFamily="50" charset="-128"/>
                <a:ea typeface="Meiryo UI" panose="020B0604030504040204" pitchFamily="50" charset="-128"/>
              </a:rPr>
              <a:t>ツールセット スライド＞を使用した講演</a:t>
            </a:r>
            <a:endParaRPr kumimoji="1" lang="ja-JP" altLang="en-US" sz="1050" b="1" u="sng" dirty="0">
              <a:latin typeface="Meiryo UI" panose="020B0604030504040204" pitchFamily="50" charset="-128"/>
              <a:ea typeface="Meiryo UI" panose="020B0604030504040204" pitchFamily="50" charset="-128"/>
            </a:endParaRPr>
          </a:p>
        </p:txBody>
      </p:sp>
      <p:sp>
        <p:nvSpPr>
          <p:cNvPr id="19" name="テキスト ボックス 18"/>
          <p:cNvSpPr txBox="1"/>
          <p:nvPr/>
        </p:nvSpPr>
        <p:spPr>
          <a:xfrm>
            <a:off x="461962" y="6322616"/>
            <a:ext cx="6223228" cy="415498"/>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a:t>
            </a:r>
            <a:r>
              <a:rPr lang="ja-JP" altLang="en-US" sz="1050" dirty="0">
                <a:latin typeface="Meiryo UI" panose="020B0604030504040204" pitchFamily="50" charset="-128"/>
                <a:ea typeface="Meiryo UI" panose="020B0604030504040204" pitchFamily="50" charset="-128"/>
              </a:rPr>
              <a:t>緩和ケア普及啓発</a:t>
            </a:r>
            <a:r>
              <a:rPr lang="ja-JP" altLang="en-US" sz="1050" dirty="0" smtClean="0">
                <a:latin typeface="Meiryo UI" panose="020B0604030504040204" pitchFamily="50" charset="-128"/>
                <a:ea typeface="Meiryo UI" panose="020B0604030504040204" pitchFamily="50" charset="-128"/>
              </a:rPr>
              <a:t>ツールセット スライド＞は「治療について」「仕事について」「生活について」「子どもへの伝え方」という</a:t>
            </a:r>
            <a:r>
              <a:rPr kumimoji="1" lang="en-US" altLang="ja-JP" sz="1050" dirty="0" smtClean="0">
                <a:latin typeface="Meiryo UI" panose="020B0604030504040204" pitchFamily="50" charset="-128"/>
                <a:ea typeface="Meiryo UI" panose="020B0604030504040204" pitchFamily="50" charset="-128"/>
              </a:rPr>
              <a:t>4</a:t>
            </a:r>
            <a:r>
              <a:rPr kumimoji="1" lang="ja-JP" altLang="en-US" sz="1050" dirty="0" err="1" smtClean="0">
                <a:latin typeface="Meiryo UI" panose="020B0604030504040204" pitchFamily="50" charset="-128"/>
                <a:ea typeface="Meiryo UI" panose="020B0604030504040204" pitchFamily="50" charset="-128"/>
              </a:rPr>
              <a:t>つの</a:t>
            </a:r>
            <a:r>
              <a:rPr kumimoji="1" lang="ja-JP" altLang="en-US" sz="1050" dirty="0" smtClean="0">
                <a:latin typeface="Meiryo UI" panose="020B0604030504040204" pitchFamily="50" charset="-128"/>
                <a:ea typeface="Meiryo UI" panose="020B0604030504040204" pitchFamily="50" charset="-128"/>
              </a:rPr>
              <a:t>セッション</a:t>
            </a:r>
            <a:r>
              <a:rPr lang="ja-JP" altLang="en-US" sz="1050" dirty="0" smtClean="0">
                <a:latin typeface="Meiryo UI" panose="020B0604030504040204" pitchFamily="50" charset="-128"/>
                <a:ea typeface="Meiryo UI" panose="020B0604030504040204" pitchFamily="50" charset="-128"/>
              </a:rPr>
              <a:t>で構成されています。各セッションを、ご専門となる講師１～</a:t>
            </a:r>
            <a:r>
              <a:rPr lang="en-US" altLang="ja-JP" sz="1050" dirty="0" smtClean="0">
                <a:latin typeface="Meiryo UI" panose="020B0604030504040204" pitchFamily="50" charset="-128"/>
                <a:ea typeface="Meiryo UI" panose="020B0604030504040204" pitchFamily="50" charset="-128"/>
              </a:rPr>
              <a:t>4</a:t>
            </a:r>
            <a:r>
              <a:rPr lang="ja-JP" altLang="en-US" sz="1050" dirty="0" smtClean="0">
                <a:latin typeface="Meiryo UI" panose="020B0604030504040204" pitchFamily="50" charset="-128"/>
                <a:ea typeface="Meiryo UI" panose="020B0604030504040204" pitchFamily="50" charset="-128"/>
              </a:rPr>
              <a:t>名で分担してご</a:t>
            </a:r>
            <a:r>
              <a:rPr lang="ja-JP" altLang="en-US" sz="1050" dirty="0">
                <a:latin typeface="Meiryo UI" panose="020B0604030504040204" pitchFamily="50" charset="-128"/>
                <a:ea typeface="Meiryo UI" panose="020B0604030504040204" pitchFamily="50" charset="-128"/>
              </a:rPr>
              <a:t>講演</a:t>
            </a:r>
            <a:r>
              <a:rPr lang="ja-JP" altLang="en-US" sz="1050" dirty="0" smtClean="0">
                <a:latin typeface="Meiryo UI" panose="020B0604030504040204" pitchFamily="50" charset="-128"/>
                <a:ea typeface="Meiryo UI" panose="020B0604030504040204" pitchFamily="50" charset="-128"/>
              </a:rPr>
              <a:t>ください。</a:t>
            </a:r>
            <a:endParaRPr lang="en-US" altLang="ja-JP" sz="1050" dirty="0" smtClean="0">
              <a:latin typeface="Meiryo UI" panose="020B0604030504040204" pitchFamily="50" charset="-128"/>
              <a:ea typeface="Meiryo UI" panose="020B0604030504040204" pitchFamily="50" charset="-128"/>
            </a:endParaRPr>
          </a:p>
        </p:txBody>
      </p:sp>
      <p:sp>
        <p:nvSpPr>
          <p:cNvPr id="20" name="テキスト ボックス 19"/>
          <p:cNvSpPr txBox="1"/>
          <p:nvPr/>
        </p:nvSpPr>
        <p:spPr>
          <a:xfrm>
            <a:off x="303847" y="6912255"/>
            <a:ext cx="433482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kumimoji="1" lang="ja-JP" altLang="en-US" sz="1050" b="1" u="sng" dirty="0" smtClean="0">
                <a:latin typeface="Meiryo UI" panose="020B0604030504040204" pitchFamily="50" charset="-128"/>
                <a:ea typeface="Meiryo UI" panose="020B0604030504040204" pitchFamily="50" charset="-128"/>
              </a:rPr>
              <a:t>参加者との質疑応答</a:t>
            </a:r>
            <a:endParaRPr kumimoji="1" lang="ja-JP" altLang="en-US" sz="1050" b="1" u="sng" dirty="0">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461962" y="7129666"/>
            <a:ext cx="6396038" cy="253916"/>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参加者との質疑応答は可能な限り、ご対応ください。</a:t>
            </a:r>
            <a:endParaRPr lang="en-US" altLang="ja-JP" sz="1050" dirty="0" smtClean="0">
              <a:latin typeface="Meiryo UI" panose="020B0604030504040204" pitchFamily="50" charset="-128"/>
              <a:ea typeface="Meiryo UI" panose="020B0604030504040204" pitchFamily="50" charset="-128"/>
            </a:endParaRPr>
          </a:p>
        </p:txBody>
      </p:sp>
      <p:sp>
        <p:nvSpPr>
          <p:cNvPr id="22" name="テキスト ボックス 21"/>
          <p:cNvSpPr txBox="1"/>
          <p:nvPr/>
        </p:nvSpPr>
        <p:spPr>
          <a:xfrm>
            <a:off x="303847" y="7584615"/>
            <a:ext cx="433482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kumimoji="1" lang="ja-JP" altLang="en-US" sz="1050" b="1" u="sng" dirty="0" smtClean="0">
                <a:latin typeface="Meiryo UI" panose="020B0604030504040204" pitchFamily="50" charset="-128"/>
                <a:ea typeface="Meiryo UI" panose="020B0604030504040204" pitchFamily="50" charset="-128"/>
              </a:rPr>
              <a:t>休憩</a:t>
            </a:r>
            <a:endParaRPr kumimoji="1" lang="ja-JP" altLang="en-US" sz="1050" b="1" u="sng" dirty="0">
              <a:latin typeface="Meiryo UI" panose="020B0604030504040204" pitchFamily="50" charset="-128"/>
              <a:ea typeface="Meiryo UI" panose="020B0604030504040204" pitchFamily="50" charset="-128"/>
            </a:endParaRPr>
          </a:p>
        </p:txBody>
      </p:sp>
      <p:sp>
        <p:nvSpPr>
          <p:cNvPr id="23" name="テキスト ボックス 22"/>
          <p:cNvSpPr txBox="1"/>
          <p:nvPr/>
        </p:nvSpPr>
        <p:spPr>
          <a:xfrm>
            <a:off x="461962" y="7802026"/>
            <a:ext cx="6223228" cy="253916"/>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休憩時やお客様がお帰りの際に、個別相談等にもご対応いただくと効果的です</a:t>
            </a:r>
            <a:r>
              <a:rPr lang="ja-JP" altLang="en-US" sz="1050" dirty="0">
                <a:latin typeface="Meiryo UI" panose="020B0604030504040204" pitchFamily="50" charset="-128"/>
                <a:ea typeface="Meiryo UI" panose="020B0604030504040204" pitchFamily="50" charset="-128"/>
              </a:rPr>
              <a:t>。</a:t>
            </a:r>
            <a:endParaRPr lang="en-US" altLang="ja-JP" sz="1050" dirty="0" smtClean="0">
              <a:latin typeface="Meiryo UI" panose="020B0604030504040204" pitchFamily="50" charset="-128"/>
              <a:ea typeface="Meiryo UI" panose="020B0604030504040204" pitchFamily="50" charset="-128"/>
            </a:endParaRPr>
          </a:p>
        </p:txBody>
      </p:sp>
      <p:sp>
        <p:nvSpPr>
          <p:cNvPr id="24" name="テキスト ボックス 23"/>
          <p:cNvSpPr txBox="1"/>
          <p:nvPr/>
        </p:nvSpPr>
        <p:spPr>
          <a:xfrm>
            <a:off x="303847" y="8256975"/>
            <a:ext cx="433482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kumimoji="1" lang="ja-JP" altLang="en-US" sz="1050" b="1" u="sng" dirty="0" smtClean="0">
                <a:latin typeface="Meiryo UI" panose="020B0604030504040204" pitchFamily="50" charset="-128"/>
                <a:ea typeface="Meiryo UI" panose="020B0604030504040204" pitchFamily="50" charset="-128"/>
              </a:rPr>
              <a:t>トークセッション</a:t>
            </a:r>
            <a:endParaRPr kumimoji="1" lang="ja-JP" altLang="en-US" sz="1050" b="1" u="sng" dirty="0">
              <a:latin typeface="Meiryo UI" panose="020B0604030504040204" pitchFamily="50" charset="-128"/>
              <a:ea typeface="Meiryo UI" panose="020B0604030504040204" pitchFamily="50" charset="-128"/>
            </a:endParaRPr>
          </a:p>
        </p:txBody>
      </p:sp>
      <p:sp>
        <p:nvSpPr>
          <p:cNvPr id="25" name="テキスト ボックス 24"/>
          <p:cNvSpPr txBox="1"/>
          <p:nvPr/>
        </p:nvSpPr>
        <p:spPr>
          <a:xfrm>
            <a:off x="461962" y="8474386"/>
            <a:ext cx="6223228" cy="415498"/>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a:t>
            </a:r>
            <a:r>
              <a:rPr lang="ja-JP" altLang="en-US" sz="1050" dirty="0">
                <a:latin typeface="Meiryo UI" panose="020B0604030504040204" pitchFamily="50" charset="-128"/>
                <a:ea typeface="Meiryo UI" panose="020B0604030504040204" pitchFamily="50" charset="-128"/>
              </a:rPr>
              <a:t>緩和ケア普及啓発</a:t>
            </a:r>
            <a:r>
              <a:rPr lang="ja-JP" altLang="en-US" sz="1050" dirty="0" smtClean="0">
                <a:latin typeface="Meiryo UI" panose="020B0604030504040204" pitchFamily="50" charset="-128"/>
                <a:ea typeface="Meiryo UI" panose="020B0604030504040204" pitchFamily="50" charset="-128"/>
              </a:rPr>
              <a:t>ツールセット スライド＞のお話をもとに、専門家やがん</a:t>
            </a:r>
            <a:r>
              <a:rPr lang="ja-JP" altLang="en-US" sz="1050" dirty="0">
                <a:latin typeface="Meiryo UI" panose="020B0604030504040204" pitchFamily="50" charset="-128"/>
                <a:ea typeface="Meiryo UI" panose="020B0604030504040204" pitchFamily="50" charset="-128"/>
              </a:rPr>
              <a:t>体験者</a:t>
            </a:r>
            <a:r>
              <a:rPr lang="ja-JP" altLang="en-US" sz="1050" dirty="0" smtClean="0">
                <a:latin typeface="Meiryo UI" panose="020B0604030504040204" pitchFamily="50" charset="-128"/>
                <a:ea typeface="Meiryo UI" panose="020B0604030504040204" pitchFamily="50" charset="-128"/>
              </a:rPr>
              <a:t>等をお迎えし、</a:t>
            </a:r>
            <a:endParaRPr lang="en-US" altLang="ja-JP" sz="1050" dirty="0" smtClean="0">
              <a:latin typeface="Meiryo UI" panose="020B0604030504040204" pitchFamily="50" charset="-128"/>
              <a:ea typeface="Meiryo UI" panose="020B0604030504040204" pitchFamily="50" charset="-128"/>
            </a:endParaRPr>
          </a:p>
          <a:p>
            <a:r>
              <a:rPr lang="ja-JP" altLang="en-US" sz="1050" dirty="0" smtClean="0">
                <a:latin typeface="Meiryo UI" panose="020B0604030504040204" pitchFamily="50" charset="-128"/>
                <a:ea typeface="Meiryo UI" panose="020B0604030504040204" pitchFamily="50" charset="-128"/>
              </a:rPr>
              <a:t>観覧者に身近に感じていただけるお話を発信すると効果的です。</a:t>
            </a:r>
            <a:endParaRPr lang="en-US" altLang="ja-JP" sz="1050" dirty="0" smtClean="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42026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71487" y="0"/>
            <a:ext cx="5915025" cy="575681"/>
          </a:xfrm>
        </p:spPr>
        <p:txBody>
          <a:bodyPr>
            <a:noAutofit/>
          </a:bodyPr>
          <a:lstStyle/>
          <a:p>
            <a:pPr algn="ctr"/>
            <a:r>
              <a:rPr lang="ja-JP" altLang="en-US" sz="2000" dirty="0">
                <a:latin typeface="Meiryo UI" panose="020B0604030504040204" pitchFamily="50" charset="-128"/>
                <a:ea typeface="Meiryo UI" panose="020B0604030504040204" pitchFamily="50" charset="-128"/>
              </a:rPr>
              <a:t>運営マニュアル　活用の手引き</a:t>
            </a:r>
            <a:endParaRPr lang="en-US" altLang="ja-JP" sz="2000" dirty="0">
              <a:latin typeface="Meiryo UI" panose="020B0604030504040204" pitchFamily="50" charset="-128"/>
              <a:ea typeface="Meiryo UI" panose="020B0604030504040204" pitchFamily="50" charset="-128"/>
            </a:endParaRPr>
          </a:p>
        </p:txBody>
      </p:sp>
      <p:sp>
        <p:nvSpPr>
          <p:cNvPr id="9" name="スライド番号プレースホルダー 8"/>
          <p:cNvSpPr>
            <a:spLocks noGrp="1"/>
          </p:cNvSpPr>
          <p:nvPr>
            <p:ph type="sldNum" sz="quarter" idx="12"/>
          </p:nvPr>
        </p:nvSpPr>
        <p:spPr/>
        <p:txBody>
          <a:bodyPr/>
          <a:lstStyle/>
          <a:p>
            <a:fld id="{AB056365-49AB-4786-B568-95B01587D280}" type="slidenum">
              <a:rPr kumimoji="1" lang="ja-JP" altLang="en-US" smtClean="0"/>
              <a:t>9</a:t>
            </a:fld>
            <a:endParaRPr kumimoji="1" lang="ja-JP" altLang="en-US"/>
          </a:p>
        </p:txBody>
      </p:sp>
      <p:sp>
        <p:nvSpPr>
          <p:cNvPr id="26" name="正方形/長方形 25"/>
          <p:cNvSpPr/>
          <p:nvPr/>
        </p:nvSpPr>
        <p:spPr>
          <a:xfrm>
            <a:off x="163285" y="575681"/>
            <a:ext cx="6531429" cy="26614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latin typeface="Meiryo UI" panose="020B0604030504040204" pitchFamily="50" charset="-128"/>
                <a:ea typeface="Meiryo UI" panose="020B0604030504040204" pitchFamily="50" charset="-128"/>
              </a:rPr>
              <a:t>事前準備に</a:t>
            </a:r>
            <a:r>
              <a:rPr lang="ja-JP" altLang="en-US" sz="1200" dirty="0" smtClean="0">
                <a:latin typeface="Meiryo UI" panose="020B0604030504040204" pitchFamily="50" charset="-128"/>
                <a:ea typeface="Meiryo UI" panose="020B0604030504040204" pitchFamily="50" charset="-128"/>
              </a:rPr>
              <a:t>関して（</a:t>
            </a:r>
            <a:r>
              <a:rPr lang="en-US" altLang="ja-JP" sz="1200" dirty="0">
                <a:latin typeface="Meiryo UI" panose="020B0604030504040204" pitchFamily="50" charset="-128"/>
                <a:ea typeface="Meiryo UI" panose="020B0604030504040204" pitchFamily="50" charset="-128"/>
              </a:rPr>
              <a:t>3</a:t>
            </a:r>
            <a:r>
              <a:rPr kumimoji="1" lang="ja-JP" altLang="en-US" sz="1200" dirty="0" smtClean="0">
                <a:latin typeface="Meiryo UI" panose="020B0604030504040204" pitchFamily="50" charset="-128"/>
                <a:ea typeface="Meiryo UI" panose="020B0604030504040204" pitchFamily="50" charset="-128"/>
              </a:rPr>
              <a:t>ページ）</a:t>
            </a:r>
            <a:endParaRPr kumimoji="1" lang="ja-JP" altLang="en-US" sz="1200" dirty="0">
              <a:latin typeface="Meiryo UI" panose="020B0604030504040204" pitchFamily="50" charset="-128"/>
              <a:ea typeface="Meiryo UI" panose="020B0604030504040204" pitchFamily="50" charset="-128"/>
            </a:endParaRPr>
          </a:p>
        </p:txBody>
      </p:sp>
      <p:sp>
        <p:nvSpPr>
          <p:cNvPr id="27" name="テキスト ボックス 26"/>
          <p:cNvSpPr txBox="1"/>
          <p:nvPr/>
        </p:nvSpPr>
        <p:spPr>
          <a:xfrm>
            <a:off x="303847" y="1095412"/>
            <a:ext cx="115347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lang="ja-JP" altLang="en-US" sz="1050" b="1" u="sng" dirty="0">
                <a:latin typeface="Meiryo UI" panose="020B0604030504040204" pitchFamily="50" charset="-128"/>
                <a:ea typeface="Meiryo UI" panose="020B0604030504040204" pitchFamily="50" charset="-128"/>
              </a:rPr>
              <a:t>運営責任者</a:t>
            </a:r>
            <a:endParaRPr kumimoji="1" lang="ja-JP" altLang="en-US" sz="1050" b="1" u="sng" dirty="0">
              <a:latin typeface="Meiryo UI" panose="020B0604030504040204" pitchFamily="50" charset="-128"/>
              <a:ea typeface="Meiryo UI" panose="020B0604030504040204" pitchFamily="50" charset="-128"/>
            </a:endParaRPr>
          </a:p>
        </p:txBody>
      </p:sp>
      <p:sp>
        <p:nvSpPr>
          <p:cNvPr id="28" name="テキスト ボックス 27"/>
          <p:cNvSpPr txBox="1"/>
          <p:nvPr/>
        </p:nvSpPr>
        <p:spPr>
          <a:xfrm>
            <a:off x="461962" y="1303533"/>
            <a:ext cx="622322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　講座全体の手配調整を行っていただくご担当者様です。</a:t>
            </a:r>
            <a:endParaRPr kumimoji="1" lang="en-US" altLang="ja-JP" sz="1050" dirty="0" smtClean="0">
              <a:latin typeface="Meiryo UI" panose="020B0604030504040204" pitchFamily="50" charset="-128"/>
              <a:ea typeface="Meiryo UI" panose="020B0604030504040204" pitchFamily="50" charset="-128"/>
            </a:endParaRPr>
          </a:p>
        </p:txBody>
      </p:sp>
      <p:sp>
        <p:nvSpPr>
          <p:cNvPr id="29" name="テキスト ボックス 28"/>
          <p:cNvSpPr txBox="1"/>
          <p:nvPr/>
        </p:nvSpPr>
        <p:spPr>
          <a:xfrm>
            <a:off x="303847" y="1776667"/>
            <a:ext cx="115347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kumimoji="1" lang="ja-JP" altLang="en-US" sz="1050" b="1" u="sng" dirty="0" smtClean="0">
                <a:latin typeface="Meiryo UI" panose="020B0604030504040204" pitchFamily="50" charset="-128"/>
                <a:ea typeface="Meiryo UI" panose="020B0604030504040204" pitchFamily="50" charset="-128"/>
              </a:rPr>
              <a:t>チラシ</a:t>
            </a:r>
            <a:endParaRPr kumimoji="1" lang="ja-JP" altLang="en-US" sz="1050" b="1" u="sng" dirty="0">
              <a:latin typeface="Meiryo UI" panose="020B0604030504040204" pitchFamily="50" charset="-128"/>
              <a:ea typeface="Meiryo UI" panose="020B0604030504040204" pitchFamily="50" charset="-128"/>
            </a:endParaRPr>
          </a:p>
        </p:txBody>
      </p:sp>
      <p:sp>
        <p:nvSpPr>
          <p:cNvPr id="30" name="テキスト ボックス 29"/>
          <p:cNvSpPr txBox="1"/>
          <p:nvPr/>
        </p:nvSpPr>
        <p:spPr>
          <a:xfrm>
            <a:off x="461962" y="2259580"/>
            <a:ext cx="6312218" cy="90024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　別途、雛形がございますのでご活用下さい。事前申込を受け付ける場合と受け付けない場合で、</a:t>
            </a:r>
            <a:endParaRPr lang="en-US" altLang="ja-JP" sz="1050" dirty="0">
              <a:latin typeface="Meiryo UI" panose="020B0604030504040204" pitchFamily="50" charset="-128"/>
              <a:ea typeface="Meiryo UI" panose="020B0604030504040204" pitchFamily="50" charset="-128"/>
            </a:endParaRPr>
          </a:p>
          <a:p>
            <a:r>
              <a:rPr kumimoji="1" lang="ja-JP" altLang="en-US" sz="1050" dirty="0" smtClean="0">
                <a:latin typeface="Meiryo UI" panose="020B0604030504040204" pitchFamily="50" charset="-128"/>
                <a:ea typeface="Meiryo UI" panose="020B0604030504040204" pitchFamily="50" charset="-128"/>
              </a:rPr>
              <a:t>それぞれ雛形をご用意しています。</a:t>
            </a:r>
            <a:endParaRPr kumimoji="1" lang="en-US" altLang="ja-JP" sz="1050" dirty="0" smtClean="0">
              <a:latin typeface="Meiryo UI" panose="020B0604030504040204" pitchFamily="50" charset="-128"/>
              <a:ea typeface="Meiryo UI" panose="020B0604030504040204" pitchFamily="50" charset="-128"/>
            </a:endParaRPr>
          </a:p>
          <a:p>
            <a:r>
              <a:rPr lang="ja-JP" altLang="en-US" sz="1050" dirty="0" smtClean="0">
                <a:latin typeface="Meiryo UI" panose="020B0604030504040204" pitchFamily="50" charset="-128"/>
                <a:ea typeface="Meiryo UI" panose="020B0604030504040204" pitchFamily="50" charset="-128"/>
              </a:rPr>
              <a:t>　事前申込を受け付ける</a:t>
            </a:r>
            <a:r>
              <a:rPr lang="ja-JP" altLang="en-US" sz="1050" dirty="0">
                <a:latin typeface="Meiryo UI" panose="020B0604030504040204" pitchFamily="50" charset="-128"/>
                <a:ea typeface="Meiryo UI" panose="020B0604030504040204" pitchFamily="50" charset="-128"/>
              </a:rPr>
              <a:t>場合</a:t>
            </a:r>
            <a:r>
              <a:rPr lang="ja-JP" altLang="en-US" sz="1050" dirty="0" smtClean="0">
                <a:latin typeface="Meiryo UI" panose="020B0604030504040204" pitchFamily="50" charset="-128"/>
                <a:ea typeface="Meiryo UI" panose="020B0604030504040204" pitchFamily="50" charset="-128"/>
              </a:rPr>
              <a:t>は、事前に来場者の動向がつかみやすく、会場のキャパシティを超えそうな場合は</a:t>
            </a:r>
            <a:endParaRPr lang="en-US" altLang="ja-JP" sz="1050" dirty="0" smtClean="0">
              <a:latin typeface="Meiryo UI" panose="020B0604030504040204" pitchFamily="50" charset="-128"/>
              <a:ea typeface="Meiryo UI" panose="020B0604030504040204" pitchFamily="50" charset="-128"/>
            </a:endParaRPr>
          </a:p>
          <a:p>
            <a:r>
              <a:rPr lang="ja-JP" altLang="en-US" sz="1050" dirty="0" smtClean="0">
                <a:latin typeface="Meiryo UI" panose="020B0604030504040204" pitchFamily="50" charset="-128"/>
                <a:ea typeface="Meiryo UI" panose="020B0604030504040204" pitchFamily="50" charset="-128"/>
              </a:rPr>
              <a:t>申込みの</a:t>
            </a:r>
            <a:r>
              <a:rPr lang="ja-JP" altLang="en-US" sz="1050" dirty="0">
                <a:latin typeface="Meiryo UI" panose="020B0604030504040204" pitchFamily="50" charset="-128"/>
                <a:ea typeface="Meiryo UI" panose="020B0604030504040204" pitchFamily="50" charset="-128"/>
              </a:rPr>
              <a:t>締切</a:t>
            </a:r>
            <a:r>
              <a:rPr lang="ja-JP" altLang="en-US" sz="1050" dirty="0" smtClean="0">
                <a:latin typeface="Meiryo UI" panose="020B0604030504040204" pitchFamily="50" charset="-128"/>
                <a:ea typeface="Meiryo UI" panose="020B0604030504040204" pitchFamily="50" charset="-128"/>
              </a:rPr>
              <a:t>やお座席の変更を行う等の対応が可能です。反面、運営側で取りまとめるお手間がかかります。</a:t>
            </a:r>
            <a:endParaRPr lang="en-US" altLang="ja-JP" sz="1050" dirty="0" smtClean="0">
              <a:latin typeface="Meiryo UI" panose="020B0604030504040204" pitchFamily="50" charset="-128"/>
              <a:ea typeface="Meiryo UI" panose="020B0604030504040204" pitchFamily="50" charset="-128"/>
            </a:endParaRPr>
          </a:p>
          <a:p>
            <a:r>
              <a:rPr lang="ja-JP" altLang="en-US" sz="1050" dirty="0" smtClean="0">
                <a:latin typeface="Meiryo UI" panose="020B0604030504040204" pitchFamily="50" charset="-128"/>
                <a:ea typeface="Meiryo UI" panose="020B0604030504040204" pitchFamily="50" charset="-128"/>
              </a:rPr>
              <a:t>　事前申込を受け付けない場合は、手間がかからない反面、来場者の動向がつかめないというデメリットがございます。</a:t>
            </a:r>
            <a:endParaRPr lang="en-US" altLang="ja-JP" sz="1050" dirty="0" smtClean="0">
              <a:latin typeface="Meiryo UI" panose="020B0604030504040204" pitchFamily="50" charset="-128"/>
              <a:ea typeface="Meiryo UI" panose="020B0604030504040204" pitchFamily="50" charset="-128"/>
            </a:endParaRPr>
          </a:p>
        </p:txBody>
      </p:sp>
      <p:sp>
        <p:nvSpPr>
          <p:cNvPr id="31" name="テキスト ボックス 30"/>
          <p:cNvSpPr txBox="1"/>
          <p:nvPr/>
        </p:nvSpPr>
        <p:spPr>
          <a:xfrm>
            <a:off x="471487" y="2013359"/>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＜チラシの種類＞</a:t>
            </a:r>
            <a:endParaRPr lang="en-US" altLang="ja-JP" sz="1050" dirty="0" smtClean="0">
              <a:latin typeface="Meiryo UI" panose="020B0604030504040204" pitchFamily="50" charset="-128"/>
              <a:ea typeface="Meiryo UI" panose="020B0604030504040204" pitchFamily="50" charset="-128"/>
            </a:endParaRPr>
          </a:p>
        </p:txBody>
      </p:sp>
      <p:sp>
        <p:nvSpPr>
          <p:cNvPr id="32" name="テキスト ボックス 31"/>
          <p:cNvSpPr txBox="1"/>
          <p:nvPr/>
        </p:nvSpPr>
        <p:spPr>
          <a:xfrm>
            <a:off x="471487" y="3547839"/>
            <a:ext cx="6312218" cy="738664"/>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　データはパワーポイントで作成しています。雛形デザインはスライドマスターに記載してあります</a:t>
            </a:r>
            <a:r>
              <a:rPr lang="ja-JP" altLang="en-US" sz="1050" dirty="0" smtClean="0">
                <a:latin typeface="Meiryo UI" panose="020B0604030504040204" pitchFamily="50" charset="-128"/>
                <a:ea typeface="Meiryo UI" panose="020B0604030504040204" pitchFamily="50" charset="-128"/>
              </a:rPr>
              <a:t>。</a:t>
            </a:r>
            <a:endParaRPr lang="en-US" altLang="ja-JP" sz="1050" dirty="0" smtClean="0">
              <a:latin typeface="Meiryo UI" panose="020B0604030504040204" pitchFamily="50" charset="-128"/>
              <a:ea typeface="Meiryo UI" panose="020B0604030504040204" pitchFamily="50" charset="-128"/>
            </a:endParaRPr>
          </a:p>
          <a:p>
            <a:r>
              <a:rPr kumimoji="1" lang="ja-JP" altLang="en-US" sz="1050" dirty="0" smtClean="0">
                <a:latin typeface="Meiryo UI" panose="020B0604030504040204" pitchFamily="50" charset="-128"/>
                <a:ea typeface="Meiryo UI" panose="020B0604030504040204" pitchFamily="50" charset="-128"/>
              </a:rPr>
              <a:t>通常のページ部分に</a:t>
            </a:r>
            <a:r>
              <a:rPr lang="ja-JP" altLang="en-US" sz="1050" dirty="0" smtClean="0">
                <a:latin typeface="Meiryo UI" panose="020B0604030504040204" pitchFamily="50" charset="-128"/>
                <a:ea typeface="Meiryo UI" panose="020B0604030504040204" pitchFamily="50" charset="-128"/>
              </a:rPr>
              <a:t>必要事項を記載してお使いください。スライドマスター部分も必要に応じて自由に</a:t>
            </a:r>
            <a:r>
              <a:rPr lang="ja-JP" altLang="en-US" sz="1050" dirty="0">
                <a:latin typeface="Meiryo UI" panose="020B0604030504040204" pitchFamily="50" charset="-128"/>
                <a:ea typeface="Meiryo UI" panose="020B0604030504040204" pitchFamily="50" charset="-128"/>
              </a:rPr>
              <a:t>改変</a:t>
            </a:r>
            <a:r>
              <a:rPr lang="ja-JP" altLang="en-US" sz="1050" dirty="0" smtClean="0">
                <a:latin typeface="Meiryo UI" panose="020B0604030504040204" pitchFamily="50" charset="-128"/>
                <a:ea typeface="Meiryo UI" panose="020B0604030504040204" pitchFamily="50" charset="-128"/>
              </a:rPr>
              <a:t>してお使いいただけます。なお、雛形ではすべてのテキストに「</a:t>
            </a:r>
            <a:r>
              <a:rPr lang="en-US" altLang="ja-JP" sz="1050" dirty="0" err="1" smtClean="0">
                <a:latin typeface="Meiryo UI" panose="020B0604030504040204" pitchFamily="50" charset="-128"/>
                <a:ea typeface="Meiryo UI" panose="020B0604030504040204" pitchFamily="50" charset="-128"/>
              </a:rPr>
              <a:t>Meiryo</a:t>
            </a:r>
            <a:r>
              <a:rPr lang="en-US" altLang="ja-JP" sz="1050" dirty="0" smtClean="0">
                <a:latin typeface="Meiryo UI" panose="020B0604030504040204" pitchFamily="50" charset="-128"/>
                <a:ea typeface="Meiryo UI" panose="020B0604030504040204" pitchFamily="50" charset="-128"/>
              </a:rPr>
              <a:t> UI</a:t>
            </a:r>
            <a:r>
              <a:rPr lang="ja-JP" altLang="en-US" sz="1050" dirty="0" smtClean="0">
                <a:latin typeface="Meiryo UI" panose="020B0604030504040204" pitchFamily="50" charset="-128"/>
                <a:ea typeface="Meiryo UI" panose="020B0604030504040204" pitchFamily="50" charset="-128"/>
              </a:rPr>
              <a:t>」フォント（</a:t>
            </a:r>
            <a:r>
              <a:rPr lang="en-US" altLang="ja-JP" sz="1050" dirty="0" smtClean="0">
                <a:latin typeface="Meiryo UI" panose="020B0604030504040204" pitchFamily="50" charset="-128"/>
                <a:ea typeface="Meiryo UI" panose="020B0604030504040204" pitchFamily="50" charset="-128"/>
              </a:rPr>
              <a:t>Windows10</a:t>
            </a:r>
            <a:r>
              <a:rPr lang="ja-JP" altLang="en-US" sz="1050" dirty="0" smtClean="0">
                <a:latin typeface="Meiryo UI" panose="020B0604030504040204" pitchFamily="50" charset="-128"/>
                <a:ea typeface="Meiryo UI" panose="020B0604030504040204" pitchFamily="50" charset="-128"/>
              </a:rPr>
              <a:t>では標準搭載）を使用しています。利用環境により文字ズレ、文字化け等が発生する</a:t>
            </a:r>
            <a:r>
              <a:rPr lang="ja-JP" altLang="en-US" sz="1050" dirty="0">
                <a:latin typeface="Meiryo UI" panose="020B0604030504040204" pitchFamily="50" charset="-128"/>
                <a:ea typeface="Meiryo UI" panose="020B0604030504040204" pitchFamily="50" charset="-128"/>
              </a:rPr>
              <a:t>場合</a:t>
            </a:r>
            <a:r>
              <a:rPr lang="ja-JP" altLang="en-US" sz="1050" dirty="0" smtClean="0">
                <a:latin typeface="Meiryo UI" panose="020B0604030504040204" pitchFamily="50" charset="-128"/>
                <a:ea typeface="Meiryo UI" panose="020B0604030504040204" pitchFamily="50" charset="-128"/>
              </a:rPr>
              <a:t>は、フォントを変更してご利用ください。</a:t>
            </a:r>
            <a:endParaRPr lang="en-US" altLang="ja-JP" sz="1050" dirty="0" smtClean="0">
              <a:latin typeface="Meiryo UI" panose="020B0604030504040204" pitchFamily="50" charset="-128"/>
              <a:ea typeface="Meiryo UI" panose="020B0604030504040204" pitchFamily="50" charset="-128"/>
            </a:endParaRPr>
          </a:p>
        </p:txBody>
      </p:sp>
      <p:sp>
        <p:nvSpPr>
          <p:cNvPr id="33" name="テキスト ボックス 32"/>
          <p:cNvSpPr txBox="1"/>
          <p:nvPr/>
        </p:nvSpPr>
        <p:spPr>
          <a:xfrm>
            <a:off x="471487" y="3357590"/>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＜チラシの作成方法＞</a:t>
            </a:r>
            <a:endParaRPr lang="en-US" altLang="ja-JP" sz="1050" dirty="0" smtClean="0">
              <a:latin typeface="Meiryo UI" panose="020B0604030504040204" pitchFamily="50" charset="-128"/>
              <a:ea typeface="Meiryo UI" panose="020B0604030504040204" pitchFamily="50" charset="-128"/>
            </a:endParaRPr>
          </a:p>
        </p:txBody>
      </p:sp>
      <p:sp>
        <p:nvSpPr>
          <p:cNvPr id="34" name="テキスト ボックス 33"/>
          <p:cNvSpPr txBox="1"/>
          <p:nvPr/>
        </p:nvSpPr>
        <p:spPr>
          <a:xfrm>
            <a:off x="471487" y="4734229"/>
            <a:ext cx="6312218" cy="738664"/>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　データはカラーコピーにて発色に問題が無いように作られています。自由に印刷してお使いください。また</a:t>
            </a:r>
            <a:r>
              <a:rPr lang="ja-JP" altLang="en-US" sz="1050" dirty="0" smtClean="0">
                <a:latin typeface="Meiryo UI" panose="020B0604030504040204" pitchFamily="50" charset="-128"/>
                <a:ea typeface="Meiryo UI" panose="020B0604030504040204" pitchFamily="50" charset="-128"/>
              </a:rPr>
              <a:t>各関係者様、施設様にデータで共有していただくことも可能です。（パワーポイントのまま</a:t>
            </a:r>
            <a:r>
              <a:rPr lang="ja-JP" altLang="en-US" sz="1050" dirty="0">
                <a:latin typeface="Meiryo UI" panose="020B0604030504040204" pitchFamily="50" charset="-128"/>
                <a:ea typeface="Meiryo UI" panose="020B0604030504040204" pitchFamily="50" charset="-128"/>
              </a:rPr>
              <a:t>共有</a:t>
            </a:r>
            <a:r>
              <a:rPr lang="ja-JP" altLang="en-US" sz="1050" dirty="0" smtClean="0">
                <a:latin typeface="Meiryo UI" panose="020B0604030504040204" pitchFamily="50" charset="-128"/>
                <a:ea typeface="Meiryo UI" panose="020B0604030504040204" pitchFamily="50" charset="-128"/>
              </a:rPr>
              <a:t>いただいて</a:t>
            </a:r>
            <a:r>
              <a:rPr lang="ja-JP" altLang="en-US" sz="1050" dirty="0">
                <a:latin typeface="Meiryo UI" panose="020B0604030504040204" pitchFamily="50" charset="-128"/>
                <a:ea typeface="Meiryo UI" panose="020B0604030504040204" pitchFamily="50" charset="-128"/>
              </a:rPr>
              <a:t>も</a:t>
            </a:r>
            <a:r>
              <a:rPr lang="ja-JP" altLang="en-US" sz="1050" dirty="0" smtClean="0">
                <a:latin typeface="Meiryo UI" panose="020B0604030504040204" pitchFamily="50" charset="-128"/>
                <a:ea typeface="Meiryo UI" panose="020B0604030504040204" pitchFamily="50" charset="-128"/>
              </a:rPr>
              <a:t>結構</a:t>
            </a:r>
            <a:r>
              <a:rPr lang="ja-JP" altLang="en-US" sz="1050" dirty="0">
                <a:latin typeface="Meiryo UI" panose="020B0604030504040204" pitchFamily="50" charset="-128"/>
                <a:ea typeface="Meiryo UI" panose="020B0604030504040204" pitchFamily="50" charset="-128"/>
              </a:rPr>
              <a:t>ですが</a:t>
            </a:r>
            <a:r>
              <a:rPr lang="ja-JP" altLang="en-US" sz="1050" dirty="0" smtClean="0">
                <a:latin typeface="Meiryo UI" panose="020B0604030504040204" pitchFamily="50" charset="-128"/>
                <a:ea typeface="Meiryo UI" panose="020B0604030504040204" pitchFamily="50" charset="-128"/>
              </a:rPr>
              <a:t>、情報の誤伝達を避けるため、データ共有の場合は</a:t>
            </a:r>
            <a:r>
              <a:rPr lang="en-US" altLang="ja-JP" sz="1050" dirty="0" smtClean="0">
                <a:latin typeface="Meiryo UI" panose="020B0604030504040204" pitchFamily="50" charset="-128"/>
                <a:ea typeface="Meiryo UI" panose="020B0604030504040204" pitchFamily="50" charset="-128"/>
              </a:rPr>
              <a:t>PDF</a:t>
            </a:r>
            <a:r>
              <a:rPr lang="ja-JP" altLang="en-US" sz="1050" dirty="0" smtClean="0">
                <a:latin typeface="Meiryo UI" panose="020B0604030504040204" pitchFamily="50" charset="-128"/>
                <a:ea typeface="Meiryo UI" panose="020B0604030504040204" pitchFamily="50" charset="-128"/>
              </a:rPr>
              <a:t>化していただくことをお勧めします）</a:t>
            </a:r>
            <a:endParaRPr lang="en-US" altLang="ja-JP" sz="1050" dirty="0" smtClean="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　</a:t>
            </a:r>
            <a:r>
              <a:rPr lang="ja-JP" altLang="en-US" sz="1050" dirty="0" smtClean="0">
                <a:latin typeface="Meiryo UI" panose="020B0604030504040204" pitchFamily="50" charset="-128"/>
                <a:ea typeface="Meiryo UI" panose="020B0604030504040204" pitchFamily="50" charset="-128"/>
              </a:rPr>
              <a:t>また</a:t>
            </a:r>
            <a:r>
              <a:rPr lang="ja-JP" altLang="en-US" sz="1050" dirty="0">
                <a:latin typeface="Meiryo UI" panose="020B0604030504040204" pitchFamily="50" charset="-128"/>
                <a:ea typeface="Meiryo UI" panose="020B0604030504040204" pitchFamily="50" charset="-128"/>
              </a:rPr>
              <a:t>、</a:t>
            </a:r>
            <a:r>
              <a:rPr lang="ja-JP" altLang="en-US" sz="1050" dirty="0" smtClean="0">
                <a:latin typeface="Meiryo UI" panose="020B0604030504040204" pitchFamily="50" charset="-128"/>
                <a:ea typeface="Meiryo UI" panose="020B0604030504040204" pitchFamily="50" charset="-128"/>
              </a:rPr>
              <a:t>表面を拡大コピーしてポスターにご利用いただいたり、</a:t>
            </a:r>
            <a:r>
              <a:rPr lang="en-US" altLang="ja-JP" sz="1050" dirty="0" smtClean="0">
                <a:latin typeface="Meiryo UI" panose="020B0604030504040204" pitchFamily="50" charset="-128"/>
                <a:ea typeface="Meiryo UI" panose="020B0604030504040204" pitchFamily="50" charset="-128"/>
              </a:rPr>
              <a:t>FAX</a:t>
            </a:r>
            <a:r>
              <a:rPr lang="ja-JP" altLang="en-US" sz="1050" dirty="0" smtClean="0">
                <a:latin typeface="Meiryo UI" panose="020B0604030504040204" pitchFamily="50" charset="-128"/>
                <a:ea typeface="Meiryo UI" panose="020B0604030504040204" pitchFamily="50" charset="-128"/>
              </a:rPr>
              <a:t>の資料として添付頂いても結構です。</a:t>
            </a:r>
            <a:endParaRPr lang="en-US" altLang="ja-JP" sz="1050" dirty="0" smtClean="0">
              <a:latin typeface="Meiryo UI" panose="020B0604030504040204" pitchFamily="50" charset="-128"/>
              <a:ea typeface="Meiryo UI" panose="020B0604030504040204" pitchFamily="50" charset="-128"/>
            </a:endParaRPr>
          </a:p>
        </p:txBody>
      </p:sp>
      <p:sp>
        <p:nvSpPr>
          <p:cNvPr id="35" name="テキスト ボックス 34"/>
          <p:cNvSpPr txBox="1"/>
          <p:nvPr/>
        </p:nvSpPr>
        <p:spPr>
          <a:xfrm>
            <a:off x="471487" y="4543980"/>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＜チラシの印刷や配布＞</a:t>
            </a:r>
            <a:endParaRPr lang="en-US" altLang="ja-JP" sz="1050" dirty="0" smtClean="0">
              <a:latin typeface="Meiryo UI" panose="020B0604030504040204" pitchFamily="50" charset="-128"/>
              <a:ea typeface="Meiryo UI" panose="020B0604030504040204" pitchFamily="50" charset="-128"/>
            </a:endParaRPr>
          </a:p>
        </p:txBody>
      </p:sp>
      <p:sp>
        <p:nvSpPr>
          <p:cNvPr id="36" name="テキスト ボックス 35"/>
          <p:cNvSpPr txBox="1"/>
          <p:nvPr/>
        </p:nvSpPr>
        <p:spPr>
          <a:xfrm>
            <a:off x="303847" y="6551454"/>
            <a:ext cx="115347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lang="ja-JP" altLang="en-US" sz="1050" b="1" u="sng" dirty="0">
                <a:latin typeface="Meiryo UI" panose="020B0604030504040204" pitchFamily="50" charset="-128"/>
                <a:ea typeface="Meiryo UI" panose="020B0604030504040204" pitchFamily="50" charset="-128"/>
              </a:rPr>
              <a:t>開催事務局</a:t>
            </a:r>
            <a:endParaRPr kumimoji="1" lang="ja-JP" altLang="en-US" sz="1050" b="1" u="sng" dirty="0">
              <a:latin typeface="Meiryo UI" panose="020B0604030504040204" pitchFamily="50" charset="-128"/>
              <a:ea typeface="Meiryo UI" panose="020B0604030504040204" pitchFamily="50" charset="-128"/>
            </a:endParaRPr>
          </a:p>
        </p:txBody>
      </p:sp>
      <p:sp>
        <p:nvSpPr>
          <p:cNvPr id="37" name="テキスト ボックス 36"/>
          <p:cNvSpPr txBox="1"/>
          <p:nvPr/>
        </p:nvSpPr>
        <p:spPr>
          <a:xfrm>
            <a:off x="461962" y="6759575"/>
            <a:ext cx="6223228" cy="415498"/>
          </a:xfrm>
          <a:prstGeom prst="rect">
            <a:avLst/>
          </a:prstGeom>
          <a:noFill/>
        </p:spPr>
        <p:txBody>
          <a:bodyPr wrap="square" rtlCol="0">
            <a:spAutoFit/>
          </a:bodyPr>
          <a:lstStyle/>
          <a:p>
            <a:r>
              <a:rPr lang="ja-JP" altLang="en-US" sz="1050" dirty="0">
                <a:latin typeface="Meiryo UI" panose="020B0604030504040204" pitchFamily="50" charset="-128"/>
                <a:ea typeface="Meiryo UI" panose="020B0604030504040204" pitchFamily="50" charset="-128"/>
              </a:rPr>
              <a:t>　開催事務局と</a:t>
            </a:r>
            <a:r>
              <a:rPr lang="ja-JP" altLang="en-US" sz="1050" dirty="0" smtClean="0">
                <a:latin typeface="Meiryo UI" panose="020B0604030504040204" pitchFamily="50" charset="-128"/>
                <a:ea typeface="Meiryo UI" panose="020B0604030504040204" pitchFamily="50" charset="-128"/>
              </a:rPr>
              <a:t>は、事前申込を受け付ける場合の申込先のことです。チラシ雛形の裏面（申込有のもの）が</a:t>
            </a:r>
            <a:endParaRPr lang="en-US" altLang="ja-JP" sz="1050" dirty="0" smtClean="0">
              <a:latin typeface="Meiryo UI" panose="020B0604030504040204" pitchFamily="50" charset="-128"/>
              <a:ea typeface="Meiryo UI" panose="020B0604030504040204" pitchFamily="50" charset="-128"/>
            </a:endParaRPr>
          </a:p>
          <a:p>
            <a:r>
              <a:rPr lang="en-US" altLang="ja-JP" sz="1050" dirty="0" smtClean="0">
                <a:latin typeface="Meiryo UI" panose="020B0604030504040204" pitchFamily="50" charset="-128"/>
                <a:ea typeface="Meiryo UI" panose="020B0604030504040204" pitchFamily="50" charset="-128"/>
              </a:rPr>
              <a:t>FAX</a:t>
            </a:r>
            <a:r>
              <a:rPr lang="ja-JP" altLang="en-US" sz="1050" dirty="0" smtClean="0">
                <a:latin typeface="Meiryo UI" panose="020B0604030504040204" pitchFamily="50" charset="-128"/>
                <a:ea typeface="Meiryo UI" panose="020B0604030504040204" pitchFamily="50" charset="-128"/>
              </a:rPr>
              <a:t>の申込書となっております。メールやお電話でも申込みを受け付ける場合は、同様の内容で受付を行ってください。</a:t>
            </a:r>
            <a:endParaRPr lang="en-US" altLang="ja-JP" sz="1050" dirty="0" smtClean="0">
              <a:latin typeface="Meiryo UI" panose="020B0604030504040204" pitchFamily="50" charset="-128"/>
              <a:ea typeface="Meiryo UI" panose="020B0604030504040204" pitchFamily="50" charset="-128"/>
            </a:endParaRPr>
          </a:p>
        </p:txBody>
      </p:sp>
      <p:sp>
        <p:nvSpPr>
          <p:cNvPr id="38" name="テキスト ボックス 37"/>
          <p:cNvSpPr txBox="1"/>
          <p:nvPr/>
        </p:nvSpPr>
        <p:spPr>
          <a:xfrm>
            <a:off x="303847" y="7460198"/>
            <a:ext cx="115347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■進行台本</a:t>
            </a:r>
            <a:endParaRPr kumimoji="1" lang="ja-JP" altLang="en-US" sz="1050" b="1" u="sng" dirty="0">
              <a:latin typeface="Meiryo UI" panose="020B0604030504040204" pitchFamily="50" charset="-128"/>
              <a:ea typeface="Meiryo UI" panose="020B0604030504040204" pitchFamily="50" charset="-128"/>
            </a:endParaRPr>
          </a:p>
        </p:txBody>
      </p:sp>
      <p:sp>
        <p:nvSpPr>
          <p:cNvPr id="39" name="テキスト ボックス 38"/>
          <p:cNvSpPr txBox="1"/>
          <p:nvPr/>
        </p:nvSpPr>
        <p:spPr>
          <a:xfrm>
            <a:off x="461962" y="7668319"/>
            <a:ext cx="6223228" cy="253916"/>
          </a:xfrm>
          <a:prstGeom prst="rect">
            <a:avLst/>
          </a:prstGeom>
          <a:noFill/>
        </p:spPr>
        <p:txBody>
          <a:bodyPr wrap="square" rtlCol="0">
            <a:spAutoFit/>
          </a:bodyPr>
          <a:lstStyle/>
          <a:p>
            <a:r>
              <a:rPr lang="ja-JP" altLang="en-US" sz="1050" dirty="0">
                <a:latin typeface="Meiryo UI" panose="020B0604030504040204" pitchFamily="50" charset="-128"/>
                <a:ea typeface="Meiryo UI" panose="020B0604030504040204" pitchFamily="50" charset="-128"/>
              </a:rPr>
              <a:t>　</a:t>
            </a:r>
            <a:r>
              <a:rPr lang="ja-JP" altLang="en-US" sz="1050" dirty="0" smtClean="0">
                <a:latin typeface="Meiryo UI" panose="020B0604030504040204" pitchFamily="50" charset="-128"/>
                <a:ea typeface="Meiryo UI" panose="020B0604030504040204" pitchFamily="50" charset="-128"/>
              </a:rPr>
              <a:t>進行台本は別途雛形がございますのでご活用ください。状況に応じて自由に改変いただけます。</a:t>
            </a:r>
            <a:endParaRPr lang="en-US" altLang="ja-JP" sz="1050" dirty="0">
              <a:latin typeface="Meiryo UI" panose="020B0604030504040204" pitchFamily="50" charset="-128"/>
              <a:ea typeface="Meiryo UI" panose="020B0604030504040204" pitchFamily="50" charset="-128"/>
            </a:endParaRPr>
          </a:p>
        </p:txBody>
      </p:sp>
      <p:sp>
        <p:nvSpPr>
          <p:cNvPr id="40" name="テキスト ボックス 39"/>
          <p:cNvSpPr txBox="1"/>
          <p:nvPr/>
        </p:nvSpPr>
        <p:spPr>
          <a:xfrm>
            <a:off x="303847" y="5823830"/>
            <a:ext cx="115347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kumimoji="1" lang="ja-JP" altLang="en-US" sz="1050" b="1" u="sng" dirty="0" smtClean="0">
                <a:latin typeface="Meiryo UI" panose="020B0604030504040204" pitchFamily="50" charset="-128"/>
                <a:ea typeface="Meiryo UI" panose="020B0604030504040204" pitchFamily="50" charset="-128"/>
              </a:rPr>
              <a:t>その他の告知</a:t>
            </a:r>
            <a:endParaRPr kumimoji="1" lang="ja-JP" altLang="en-US" sz="1050" b="1" u="sng" dirty="0">
              <a:latin typeface="Meiryo UI" panose="020B0604030504040204" pitchFamily="50" charset="-128"/>
              <a:ea typeface="Meiryo UI" panose="020B0604030504040204" pitchFamily="50" charset="-128"/>
            </a:endParaRPr>
          </a:p>
        </p:txBody>
      </p:sp>
      <p:sp>
        <p:nvSpPr>
          <p:cNvPr id="41" name="テキスト ボックス 40"/>
          <p:cNvSpPr txBox="1"/>
          <p:nvPr/>
        </p:nvSpPr>
        <p:spPr>
          <a:xfrm>
            <a:off x="461962" y="6031951"/>
            <a:ext cx="6312218" cy="253916"/>
          </a:xfrm>
          <a:prstGeom prst="rect">
            <a:avLst/>
          </a:prstGeom>
          <a:noFill/>
        </p:spPr>
        <p:txBody>
          <a:bodyPr wrap="square" rtlCol="0">
            <a:spAutoFit/>
          </a:bodyPr>
          <a:lstStyle/>
          <a:p>
            <a:r>
              <a:rPr lang="ja-JP" altLang="en-US" sz="1050" dirty="0">
                <a:latin typeface="Meiryo UI" panose="020B0604030504040204" pitchFamily="50" charset="-128"/>
                <a:ea typeface="Meiryo UI" panose="020B0604030504040204" pitchFamily="50" charset="-128"/>
              </a:rPr>
              <a:t>　</a:t>
            </a:r>
            <a:r>
              <a:rPr lang="ja-JP" altLang="en-US" sz="1050" dirty="0" smtClean="0">
                <a:latin typeface="Meiryo UI" panose="020B0604030504040204" pitchFamily="50" charset="-128"/>
                <a:ea typeface="Meiryo UI" panose="020B0604030504040204" pitchFamily="50" charset="-128"/>
              </a:rPr>
              <a:t>お持ちの</a:t>
            </a:r>
            <a:r>
              <a:rPr lang="en-US" altLang="ja-JP" sz="1050" dirty="0" smtClean="0">
                <a:latin typeface="Meiryo UI" panose="020B0604030504040204" pitchFamily="50" charset="-128"/>
                <a:ea typeface="Meiryo UI" panose="020B0604030504040204" pitchFamily="50" charset="-128"/>
              </a:rPr>
              <a:t>SNS</a:t>
            </a:r>
            <a:r>
              <a:rPr lang="ja-JP" altLang="en-US" sz="1050" dirty="0" smtClean="0">
                <a:latin typeface="Meiryo UI" panose="020B0604030504040204" pitchFamily="50" charset="-128"/>
                <a:ea typeface="Meiryo UI" panose="020B0604030504040204" pitchFamily="50" charset="-128"/>
              </a:rPr>
              <a:t>アカウントやメーリングリスト、公式サイト等、広く市民の皆様の目に着くように告知を行ってください。</a:t>
            </a:r>
            <a:endParaRPr lang="en-US" altLang="ja-JP" sz="105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5140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71487" y="0"/>
            <a:ext cx="5915025" cy="575681"/>
          </a:xfrm>
        </p:spPr>
        <p:txBody>
          <a:bodyPr>
            <a:noAutofit/>
          </a:bodyPr>
          <a:lstStyle/>
          <a:p>
            <a:pPr algn="ctr"/>
            <a:r>
              <a:rPr lang="ja-JP" altLang="en-US" sz="2000" dirty="0">
                <a:latin typeface="Meiryo UI" panose="020B0604030504040204" pitchFamily="50" charset="-128"/>
                <a:ea typeface="Meiryo UI" panose="020B0604030504040204" pitchFamily="50" charset="-128"/>
              </a:rPr>
              <a:t>運営マニュアル　活用の手引き</a:t>
            </a:r>
            <a:endParaRPr lang="en-US" altLang="ja-JP" sz="2000" dirty="0">
              <a:latin typeface="Meiryo UI" panose="020B0604030504040204" pitchFamily="50" charset="-128"/>
              <a:ea typeface="Meiryo UI" panose="020B0604030504040204" pitchFamily="50" charset="-128"/>
            </a:endParaRPr>
          </a:p>
        </p:txBody>
      </p:sp>
      <p:sp>
        <p:nvSpPr>
          <p:cNvPr id="9" name="スライド番号プレースホルダー 8"/>
          <p:cNvSpPr>
            <a:spLocks noGrp="1"/>
          </p:cNvSpPr>
          <p:nvPr>
            <p:ph type="sldNum" sz="quarter" idx="12"/>
          </p:nvPr>
        </p:nvSpPr>
        <p:spPr/>
        <p:txBody>
          <a:bodyPr/>
          <a:lstStyle/>
          <a:p>
            <a:fld id="{AB056365-49AB-4786-B568-95B01587D280}" type="slidenum">
              <a:rPr kumimoji="1" lang="ja-JP" altLang="en-US" smtClean="0"/>
              <a:t>10</a:t>
            </a:fld>
            <a:endParaRPr kumimoji="1" lang="ja-JP" altLang="en-US"/>
          </a:p>
        </p:txBody>
      </p:sp>
      <p:sp>
        <p:nvSpPr>
          <p:cNvPr id="20" name="正方形/長方形 19"/>
          <p:cNvSpPr/>
          <p:nvPr/>
        </p:nvSpPr>
        <p:spPr>
          <a:xfrm>
            <a:off x="163285" y="575681"/>
            <a:ext cx="6531429" cy="26614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latin typeface="Meiryo UI" panose="020B0604030504040204" pitchFamily="50" charset="-128"/>
                <a:ea typeface="Meiryo UI" panose="020B0604030504040204" pitchFamily="50" charset="-128"/>
              </a:rPr>
              <a:t>当日の準備手配に関して</a:t>
            </a:r>
            <a:r>
              <a:rPr lang="ja-JP" altLang="en-US" sz="1200" dirty="0" smtClean="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4</a:t>
            </a:r>
            <a:r>
              <a:rPr kumimoji="1" lang="ja-JP" altLang="en-US" sz="1200" dirty="0" smtClean="0">
                <a:latin typeface="Meiryo UI" panose="020B0604030504040204" pitchFamily="50" charset="-128"/>
                <a:ea typeface="Meiryo UI" panose="020B0604030504040204" pitchFamily="50" charset="-128"/>
              </a:rPr>
              <a:t>ページ）</a:t>
            </a:r>
            <a:endParaRPr kumimoji="1" lang="ja-JP" altLang="en-US" sz="1200" dirty="0">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303847" y="1012862"/>
            <a:ext cx="115347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kumimoji="1" lang="ja-JP" altLang="en-US" sz="1050" b="1" u="sng" dirty="0" smtClean="0">
                <a:latin typeface="Meiryo UI" panose="020B0604030504040204" pitchFamily="50" charset="-128"/>
                <a:ea typeface="Meiryo UI" panose="020B0604030504040204" pitchFamily="50" charset="-128"/>
              </a:rPr>
              <a:t>講演会場</a:t>
            </a:r>
            <a:endParaRPr kumimoji="1" lang="ja-JP" altLang="en-US" sz="1050" b="1" u="sng" dirty="0">
              <a:latin typeface="Meiryo UI" panose="020B0604030504040204" pitchFamily="50" charset="-128"/>
              <a:ea typeface="Meiryo UI" panose="020B0604030504040204" pitchFamily="50" charset="-128"/>
            </a:endParaRPr>
          </a:p>
        </p:txBody>
      </p:sp>
      <p:sp>
        <p:nvSpPr>
          <p:cNvPr id="22" name="テキスト ボックス 21"/>
          <p:cNvSpPr txBox="1"/>
          <p:nvPr/>
        </p:nvSpPr>
        <p:spPr>
          <a:xfrm>
            <a:off x="461962" y="1220983"/>
            <a:ext cx="622322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　準備、片付けまでを見込んで会場の確保を行ってください。</a:t>
            </a:r>
            <a:endParaRPr kumimoji="1" lang="en-US" altLang="ja-JP" sz="1050" dirty="0" smtClean="0">
              <a:latin typeface="Meiryo UI" panose="020B0604030504040204" pitchFamily="50" charset="-128"/>
              <a:ea typeface="Meiryo UI" panose="020B0604030504040204" pitchFamily="50" charset="-128"/>
            </a:endParaRPr>
          </a:p>
        </p:txBody>
      </p:sp>
      <p:sp>
        <p:nvSpPr>
          <p:cNvPr id="23" name="テキスト ボックス 22"/>
          <p:cNvSpPr txBox="1"/>
          <p:nvPr/>
        </p:nvSpPr>
        <p:spPr>
          <a:xfrm>
            <a:off x="461962" y="1710305"/>
            <a:ext cx="6312218" cy="577081"/>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　可能な限り、</a:t>
            </a:r>
            <a:r>
              <a:rPr lang="ja-JP" altLang="en-US" sz="1050" dirty="0">
                <a:latin typeface="Meiryo UI" panose="020B0604030504040204" pitchFamily="50" charset="-128"/>
                <a:ea typeface="Meiryo UI" panose="020B0604030504040204" pitchFamily="50" charset="-128"/>
              </a:rPr>
              <a:t> ＜緩和ケア普及啓発ツールセットスライド</a:t>
            </a:r>
            <a:r>
              <a:rPr lang="ja-JP" altLang="en-US" sz="1050" dirty="0" smtClean="0">
                <a:latin typeface="Meiryo UI" panose="020B0604030504040204" pitchFamily="50" charset="-128"/>
                <a:ea typeface="Meiryo UI" panose="020B0604030504040204" pitchFamily="50" charset="-128"/>
              </a:rPr>
              <a:t>＞を映写できる</a:t>
            </a:r>
            <a:r>
              <a:rPr lang="ja-JP" altLang="en-US" sz="1050" dirty="0">
                <a:latin typeface="Meiryo UI" panose="020B0604030504040204" pitchFamily="50" charset="-128"/>
                <a:ea typeface="Meiryo UI" panose="020B0604030504040204" pitchFamily="50" charset="-128"/>
              </a:rPr>
              <a:t>プロジェクターと</a:t>
            </a:r>
            <a:r>
              <a:rPr lang="ja-JP" altLang="en-US" sz="1050" dirty="0" smtClean="0">
                <a:latin typeface="Meiryo UI" panose="020B0604030504040204" pitchFamily="50" charset="-128"/>
                <a:ea typeface="Meiryo UI" panose="020B0604030504040204" pitchFamily="50" charset="-128"/>
              </a:rPr>
              <a:t>スクリーンをご用意ください。</a:t>
            </a:r>
            <a:endParaRPr lang="en-US" altLang="ja-JP" sz="1050" dirty="0" smtClean="0">
              <a:latin typeface="Meiryo UI" panose="020B0604030504040204" pitchFamily="50" charset="-128"/>
              <a:ea typeface="Meiryo UI" panose="020B0604030504040204" pitchFamily="50" charset="-128"/>
            </a:endParaRPr>
          </a:p>
          <a:p>
            <a:r>
              <a:rPr lang="ja-JP" altLang="en-US" sz="1050" dirty="0" smtClean="0">
                <a:latin typeface="Meiryo UI" panose="020B0604030504040204" pitchFamily="50" charset="-128"/>
                <a:ea typeface="Meiryo UI" panose="020B0604030504040204" pitchFamily="50" charset="-128"/>
              </a:rPr>
              <a:t>（場合により準備できない場合は、配布資料にて展開）</a:t>
            </a:r>
            <a:endParaRPr lang="en-US" altLang="ja-JP" sz="1050" dirty="0" smtClean="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　</a:t>
            </a:r>
            <a:r>
              <a:rPr lang="ja-JP" altLang="en-US" sz="1050" dirty="0" smtClean="0">
                <a:latin typeface="Meiryo UI" panose="020B0604030504040204" pitchFamily="50" charset="-128"/>
                <a:ea typeface="Meiryo UI" panose="020B0604030504040204" pitchFamily="50" charset="-128"/>
              </a:rPr>
              <a:t>また</a:t>
            </a:r>
            <a:r>
              <a:rPr lang="en-US" altLang="ja-JP" sz="1050" dirty="0" smtClean="0">
                <a:latin typeface="Meiryo UI" panose="020B0604030504040204" pitchFamily="50" charset="-128"/>
                <a:ea typeface="Meiryo UI" panose="020B0604030504040204" pitchFamily="50" charset="-128"/>
              </a:rPr>
              <a:t>PC</a:t>
            </a:r>
            <a:r>
              <a:rPr lang="ja-JP" altLang="en-US" sz="1050" dirty="0">
                <a:latin typeface="Meiryo UI" panose="020B0604030504040204" pitchFamily="50" charset="-128"/>
                <a:ea typeface="Meiryo UI" panose="020B0604030504040204" pitchFamily="50" charset="-128"/>
              </a:rPr>
              <a:t>と</a:t>
            </a:r>
            <a:r>
              <a:rPr lang="ja-JP" altLang="en-US" sz="1050" dirty="0" smtClean="0">
                <a:latin typeface="Meiryo UI" panose="020B0604030504040204" pitchFamily="50" charset="-128"/>
                <a:ea typeface="Meiryo UI" panose="020B0604030504040204" pitchFamily="50" charset="-128"/>
              </a:rPr>
              <a:t>の接続ケーブル（講演台からプロジェクター設置場所までの長さ）を忘れずにご用意ください。</a:t>
            </a:r>
            <a:endParaRPr lang="en-US" altLang="ja-JP" sz="1050" dirty="0" smtClean="0">
              <a:latin typeface="Meiryo UI" panose="020B0604030504040204" pitchFamily="50" charset="-128"/>
              <a:ea typeface="Meiryo UI" panose="020B0604030504040204" pitchFamily="50" charset="-128"/>
            </a:endParaRPr>
          </a:p>
        </p:txBody>
      </p:sp>
      <p:sp>
        <p:nvSpPr>
          <p:cNvPr id="24" name="テキスト ボックス 23"/>
          <p:cNvSpPr txBox="1"/>
          <p:nvPr/>
        </p:nvSpPr>
        <p:spPr>
          <a:xfrm>
            <a:off x="471487" y="1492659"/>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＜プロジェクターとスクリーン＞</a:t>
            </a:r>
            <a:endParaRPr lang="en-US" altLang="ja-JP" sz="1050" dirty="0" smtClean="0">
              <a:latin typeface="Meiryo UI" panose="020B0604030504040204" pitchFamily="50" charset="-128"/>
              <a:ea typeface="Meiryo UI" panose="020B0604030504040204" pitchFamily="50" charset="-128"/>
            </a:endParaRPr>
          </a:p>
        </p:txBody>
      </p:sp>
      <p:sp>
        <p:nvSpPr>
          <p:cNvPr id="25" name="テキスト ボックス 24"/>
          <p:cNvSpPr txBox="1"/>
          <p:nvPr/>
        </p:nvSpPr>
        <p:spPr>
          <a:xfrm>
            <a:off x="471487" y="2562477"/>
            <a:ext cx="6312218" cy="738664"/>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a:t>
            </a:r>
            <a:r>
              <a:rPr lang="ja-JP" altLang="en-US" sz="1050" dirty="0">
                <a:latin typeface="Meiryo UI" panose="020B0604030504040204" pitchFamily="50" charset="-128"/>
                <a:ea typeface="Meiryo UI" panose="020B0604030504040204" pitchFamily="50" charset="-128"/>
              </a:rPr>
              <a:t>緩和ケア普及啓発ツールセットスライド</a:t>
            </a:r>
            <a:r>
              <a:rPr lang="ja-JP" altLang="en-US" sz="1050" dirty="0" smtClean="0">
                <a:latin typeface="Meiryo UI" panose="020B0604030504040204" pitchFamily="50" charset="-128"/>
                <a:ea typeface="Meiryo UI" panose="020B0604030504040204" pitchFamily="50" charset="-128"/>
              </a:rPr>
              <a:t>＞を映写するパワーポイントをインストールした</a:t>
            </a:r>
            <a:r>
              <a:rPr lang="en-US" altLang="ja-JP" sz="1050" dirty="0" smtClean="0">
                <a:latin typeface="Meiryo UI" panose="020B0604030504040204" pitchFamily="50" charset="-128"/>
                <a:ea typeface="Meiryo UI" panose="020B0604030504040204" pitchFamily="50" charset="-128"/>
              </a:rPr>
              <a:t>PC</a:t>
            </a:r>
            <a:r>
              <a:rPr lang="ja-JP" altLang="en-US" sz="1050" dirty="0" smtClean="0">
                <a:latin typeface="Meiryo UI" panose="020B0604030504040204" pitchFamily="50" charset="-128"/>
                <a:ea typeface="Meiryo UI" panose="020B0604030504040204" pitchFamily="50" charset="-128"/>
              </a:rPr>
              <a:t>をご用意ください。</a:t>
            </a:r>
            <a:r>
              <a:rPr lang="ja-JP" altLang="en-US" sz="1050" dirty="0">
                <a:latin typeface="Meiryo UI" panose="020B0604030504040204" pitchFamily="50" charset="-128"/>
                <a:ea typeface="Meiryo UI" panose="020B0604030504040204" pitchFamily="50" charset="-128"/>
              </a:rPr>
              <a:t> </a:t>
            </a:r>
            <a:endParaRPr lang="en-US" altLang="ja-JP" sz="1050" dirty="0" smtClean="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　</a:t>
            </a:r>
            <a:r>
              <a:rPr lang="ja-JP" altLang="en-US" sz="1050" dirty="0" smtClean="0">
                <a:latin typeface="Meiryo UI" panose="020B0604030504040204" pitchFamily="50" charset="-128"/>
                <a:ea typeface="Meiryo UI" panose="020B0604030504040204" pitchFamily="50" charset="-128"/>
              </a:rPr>
              <a:t>＜</a:t>
            </a:r>
            <a:r>
              <a:rPr lang="ja-JP" altLang="en-US" sz="1050" dirty="0">
                <a:latin typeface="Meiryo UI" panose="020B0604030504040204" pitchFamily="50" charset="-128"/>
                <a:ea typeface="Meiryo UI" panose="020B0604030504040204" pitchFamily="50" charset="-128"/>
              </a:rPr>
              <a:t>緩和ケア普及啓発ツールセットスライド</a:t>
            </a:r>
            <a:r>
              <a:rPr lang="ja-JP" altLang="en-US" sz="1050" dirty="0" smtClean="0">
                <a:latin typeface="Meiryo UI" panose="020B0604030504040204" pitchFamily="50" charset="-128"/>
                <a:ea typeface="Meiryo UI" panose="020B0604030504040204" pitchFamily="50" charset="-128"/>
              </a:rPr>
              <a:t>＞の本文はすべて</a:t>
            </a:r>
            <a:r>
              <a:rPr lang="ja-JP" altLang="en-US" sz="1050" dirty="0">
                <a:latin typeface="Meiryo UI" panose="020B0604030504040204" pitchFamily="50" charset="-128"/>
                <a:ea typeface="Meiryo UI" panose="020B0604030504040204" pitchFamily="50" charset="-128"/>
              </a:rPr>
              <a:t>「メイリオ」</a:t>
            </a:r>
            <a:r>
              <a:rPr lang="ja-JP" altLang="en-US" sz="1050" dirty="0" smtClean="0">
                <a:latin typeface="Meiryo UI" panose="020B0604030504040204" pitchFamily="50" charset="-128"/>
                <a:ea typeface="Meiryo UI" panose="020B0604030504040204" pitchFamily="50" charset="-128"/>
              </a:rPr>
              <a:t>フォント</a:t>
            </a:r>
            <a:r>
              <a:rPr lang="ja-JP" altLang="en-US" sz="1050" dirty="0">
                <a:latin typeface="Meiryo UI" panose="020B0604030504040204" pitchFamily="50" charset="-128"/>
                <a:ea typeface="Meiryo UI" panose="020B0604030504040204" pitchFamily="50" charset="-128"/>
              </a:rPr>
              <a:t>（</a:t>
            </a:r>
            <a:r>
              <a:rPr lang="en-US" altLang="ja-JP" sz="1050" dirty="0">
                <a:latin typeface="Meiryo UI" panose="020B0604030504040204" pitchFamily="50" charset="-128"/>
                <a:ea typeface="Meiryo UI" panose="020B0604030504040204" pitchFamily="50" charset="-128"/>
              </a:rPr>
              <a:t>Windows10</a:t>
            </a:r>
            <a:r>
              <a:rPr lang="ja-JP" altLang="en-US" sz="1050" dirty="0">
                <a:latin typeface="Meiryo UI" panose="020B0604030504040204" pitchFamily="50" charset="-128"/>
                <a:ea typeface="Meiryo UI" panose="020B0604030504040204" pitchFamily="50" charset="-128"/>
              </a:rPr>
              <a:t>では標準搭載）</a:t>
            </a:r>
            <a:r>
              <a:rPr lang="ja-JP" altLang="en-US" sz="1050" dirty="0" smtClean="0">
                <a:latin typeface="Meiryo UI" panose="020B0604030504040204" pitchFamily="50" charset="-128"/>
                <a:ea typeface="Meiryo UI" panose="020B0604030504040204" pitchFamily="50" charset="-128"/>
              </a:rPr>
              <a:t>で</a:t>
            </a:r>
            <a:endParaRPr lang="en-US" altLang="ja-JP" sz="1050" dirty="0" smtClean="0">
              <a:latin typeface="Meiryo UI" panose="020B0604030504040204" pitchFamily="50" charset="-128"/>
              <a:ea typeface="Meiryo UI" panose="020B0604030504040204" pitchFamily="50" charset="-128"/>
            </a:endParaRPr>
          </a:p>
          <a:p>
            <a:r>
              <a:rPr lang="ja-JP" altLang="en-US" sz="1050" dirty="0" smtClean="0">
                <a:latin typeface="Meiryo UI" panose="020B0604030504040204" pitchFamily="50" charset="-128"/>
                <a:ea typeface="Meiryo UI" panose="020B0604030504040204" pitchFamily="50" charset="-128"/>
              </a:rPr>
              <a:t>作成されて</a:t>
            </a:r>
            <a:r>
              <a:rPr lang="ja-JP" altLang="en-US" sz="1050" dirty="0">
                <a:latin typeface="Meiryo UI" panose="020B0604030504040204" pitchFamily="50" charset="-128"/>
                <a:ea typeface="Meiryo UI" panose="020B0604030504040204" pitchFamily="50" charset="-128"/>
              </a:rPr>
              <a:t>います。利用環境</a:t>
            </a:r>
            <a:r>
              <a:rPr lang="ja-JP" altLang="en-US" sz="1050" dirty="0" smtClean="0">
                <a:latin typeface="Meiryo UI" panose="020B0604030504040204" pitchFamily="50" charset="-128"/>
                <a:ea typeface="Meiryo UI" panose="020B0604030504040204" pitchFamily="50" charset="-128"/>
              </a:rPr>
              <a:t>により</a:t>
            </a:r>
            <a:r>
              <a:rPr lang="ja-JP" altLang="en-US" sz="1050" dirty="0">
                <a:latin typeface="Meiryo UI" panose="020B0604030504040204" pitchFamily="50" charset="-128"/>
                <a:ea typeface="Meiryo UI" panose="020B0604030504040204" pitchFamily="50" charset="-128"/>
              </a:rPr>
              <a:t>文字ズレ、文字化け等が発生する場合は、フォントを</a:t>
            </a:r>
            <a:r>
              <a:rPr lang="ja-JP" altLang="en-US" sz="1050" dirty="0" smtClean="0">
                <a:latin typeface="Meiryo UI" panose="020B0604030504040204" pitchFamily="50" charset="-128"/>
                <a:ea typeface="Meiryo UI" panose="020B0604030504040204" pitchFamily="50" charset="-128"/>
              </a:rPr>
              <a:t>変更して</a:t>
            </a:r>
            <a:r>
              <a:rPr lang="ja-JP" altLang="en-US" sz="1050" dirty="0">
                <a:latin typeface="Meiryo UI" panose="020B0604030504040204" pitchFamily="50" charset="-128"/>
                <a:ea typeface="Meiryo UI" panose="020B0604030504040204" pitchFamily="50" charset="-128"/>
              </a:rPr>
              <a:t>ご利用ください</a:t>
            </a:r>
            <a:r>
              <a:rPr lang="ja-JP" altLang="en-US" sz="1050" dirty="0" smtClean="0">
                <a:latin typeface="Meiryo UI" panose="020B0604030504040204" pitchFamily="50" charset="-128"/>
                <a:ea typeface="Meiryo UI" panose="020B0604030504040204" pitchFamily="50" charset="-128"/>
              </a:rPr>
              <a:t>。</a:t>
            </a:r>
            <a:endParaRPr lang="en-US" altLang="ja-JP" sz="1050" dirty="0" smtClean="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　</a:t>
            </a:r>
            <a:r>
              <a:rPr lang="ja-JP" altLang="en-US" sz="1050" dirty="0" smtClean="0">
                <a:latin typeface="Meiryo UI" panose="020B0604030504040204" pitchFamily="50" charset="-128"/>
                <a:ea typeface="Meiryo UI" panose="020B0604030504040204" pitchFamily="50" charset="-128"/>
              </a:rPr>
              <a:t>また</a:t>
            </a:r>
            <a:r>
              <a:rPr lang="ja-JP" altLang="en-US" sz="1050" dirty="0">
                <a:latin typeface="Meiryo UI" panose="020B0604030504040204" pitchFamily="50" charset="-128"/>
                <a:ea typeface="Meiryo UI" panose="020B0604030504040204" pitchFamily="50" charset="-128"/>
              </a:rPr>
              <a:t>スライドは画面比率（アスペクト比）</a:t>
            </a:r>
            <a:r>
              <a:rPr lang="en-US" altLang="ja-JP" sz="1050" dirty="0" smtClean="0">
                <a:latin typeface="Meiryo UI" panose="020B0604030504040204" pitchFamily="50" charset="-128"/>
                <a:ea typeface="Meiryo UI" panose="020B0604030504040204" pitchFamily="50" charset="-128"/>
              </a:rPr>
              <a:t>4</a:t>
            </a:r>
            <a:r>
              <a:rPr lang="ja-JP" altLang="en-US" sz="1050" dirty="0" smtClean="0">
                <a:latin typeface="Meiryo UI" panose="020B0604030504040204" pitchFamily="50" charset="-128"/>
                <a:ea typeface="Meiryo UI" panose="020B0604030504040204" pitchFamily="50" charset="-128"/>
              </a:rPr>
              <a:t>：</a:t>
            </a:r>
            <a:r>
              <a:rPr lang="en-US" altLang="ja-JP" sz="1050" dirty="0" smtClean="0">
                <a:latin typeface="Meiryo UI" panose="020B0604030504040204" pitchFamily="50" charset="-128"/>
                <a:ea typeface="Meiryo UI" panose="020B0604030504040204" pitchFamily="50" charset="-128"/>
              </a:rPr>
              <a:t>3</a:t>
            </a:r>
            <a:r>
              <a:rPr lang="ja-JP" altLang="en-US" sz="1050" dirty="0" smtClean="0">
                <a:latin typeface="Meiryo UI" panose="020B0604030504040204" pitchFamily="50" charset="-128"/>
                <a:ea typeface="Meiryo UI" panose="020B0604030504040204" pitchFamily="50" charset="-128"/>
              </a:rPr>
              <a:t>で作成されています。</a:t>
            </a:r>
            <a:endParaRPr lang="ja-JP" altLang="en-US" sz="1050" dirty="0">
              <a:latin typeface="Meiryo UI" panose="020B0604030504040204" pitchFamily="50" charset="-128"/>
              <a:ea typeface="Meiryo UI" panose="020B0604030504040204" pitchFamily="50" charset="-128"/>
            </a:endParaRPr>
          </a:p>
        </p:txBody>
      </p:sp>
      <p:sp>
        <p:nvSpPr>
          <p:cNvPr id="42" name="テキスト ボックス 41"/>
          <p:cNvSpPr txBox="1"/>
          <p:nvPr/>
        </p:nvSpPr>
        <p:spPr>
          <a:xfrm>
            <a:off x="471487" y="2350340"/>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a:t>
            </a:r>
            <a:r>
              <a:rPr kumimoji="1" lang="en-US" altLang="ja-JP" sz="1050" dirty="0" smtClean="0">
                <a:latin typeface="Meiryo UI" panose="020B0604030504040204" pitchFamily="50" charset="-128"/>
                <a:ea typeface="Meiryo UI" panose="020B0604030504040204" pitchFamily="50" charset="-128"/>
              </a:rPr>
              <a:t>PC</a:t>
            </a:r>
            <a:r>
              <a:rPr kumimoji="1" lang="ja-JP" altLang="en-US" sz="1050" dirty="0" smtClean="0">
                <a:latin typeface="Meiryo UI" panose="020B0604030504040204" pitchFamily="50" charset="-128"/>
                <a:ea typeface="Meiryo UI" panose="020B0604030504040204" pitchFamily="50" charset="-128"/>
              </a:rPr>
              <a:t>＞</a:t>
            </a:r>
            <a:endParaRPr lang="en-US" altLang="ja-JP" sz="1050" dirty="0" smtClean="0">
              <a:latin typeface="Meiryo UI" panose="020B0604030504040204" pitchFamily="50" charset="-128"/>
              <a:ea typeface="Meiryo UI" panose="020B0604030504040204" pitchFamily="50" charset="-128"/>
            </a:endParaRPr>
          </a:p>
        </p:txBody>
      </p:sp>
      <p:sp>
        <p:nvSpPr>
          <p:cNvPr id="43" name="テキスト ボックス 42"/>
          <p:cNvSpPr txBox="1"/>
          <p:nvPr/>
        </p:nvSpPr>
        <p:spPr>
          <a:xfrm>
            <a:off x="471487" y="3578477"/>
            <a:ext cx="6312218" cy="253916"/>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プロジェクターと</a:t>
            </a:r>
            <a:r>
              <a:rPr lang="en-US" altLang="ja-JP" sz="1050" dirty="0" smtClean="0">
                <a:latin typeface="Meiryo UI" panose="020B0604030504040204" pitchFamily="50" charset="-128"/>
                <a:ea typeface="Meiryo UI" panose="020B0604030504040204" pitchFamily="50" charset="-128"/>
              </a:rPr>
              <a:t>PC</a:t>
            </a:r>
            <a:r>
              <a:rPr lang="ja-JP" altLang="en-US" sz="1050" dirty="0" err="1" smtClean="0">
                <a:latin typeface="Meiryo UI" panose="020B0604030504040204" pitchFamily="50" charset="-128"/>
                <a:ea typeface="Meiryo UI" panose="020B0604030504040204" pitchFamily="50" charset="-128"/>
              </a:rPr>
              <a:t>には</a:t>
            </a:r>
            <a:r>
              <a:rPr lang="ja-JP" altLang="en-US" sz="1050" dirty="0" smtClean="0">
                <a:latin typeface="Meiryo UI" panose="020B0604030504040204" pitchFamily="50" charset="-128"/>
                <a:ea typeface="Meiryo UI" panose="020B0604030504040204" pitchFamily="50" charset="-128"/>
              </a:rPr>
              <a:t>電源が必要で</a:t>
            </a:r>
            <a:r>
              <a:rPr lang="ja-JP" altLang="en-US" sz="1050" dirty="0">
                <a:latin typeface="Meiryo UI" panose="020B0604030504040204" pitchFamily="50" charset="-128"/>
                <a:ea typeface="Meiryo UI" panose="020B0604030504040204" pitchFamily="50" charset="-128"/>
              </a:rPr>
              <a:t>す</a:t>
            </a:r>
            <a:r>
              <a:rPr lang="ja-JP" altLang="en-US" sz="1050" dirty="0" smtClean="0">
                <a:latin typeface="Meiryo UI" panose="020B0604030504040204" pitchFamily="50" charset="-128"/>
                <a:ea typeface="Meiryo UI" panose="020B0604030504040204" pitchFamily="50" charset="-128"/>
              </a:rPr>
              <a:t>。状況により設置場所までの延長コードが必要になりますのでご注意下さい。</a:t>
            </a:r>
            <a:endParaRPr lang="ja-JP" altLang="en-US" sz="1050" dirty="0">
              <a:latin typeface="Meiryo UI" panose="020B0604030504040204" pitchFamily="50" charset="-128"/>
              <a:ea typeface="Meiryo UI" panose="020B0604030504040204" pitchFamily="50" charset="-128"/>
            </a:endParaRPr>
          </a:p>
        </p:txBody>
      </p:sp>
      <p:sp>
        <p:nvSpPr>
          <p:cNvPr id="44" name="テキスト ボックス 43"/>
          <p:cNvSpPr txBox="1"/>
          <p:nvPr/>
        </p:nvSpPr>
        <p:spPr>
          <a:xfrm>
            <a:off x="471487" y="3366340"/>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＜電源＞</a:t>
            </a:r>
            <a:endParaRPr lang="en-US" altLang="ja-JP" sz="1050" dirty="0" smtClean="0">
              <a:latin typeface="Meiryo UI" panose="020B0604030504040204" pitchFamily="50" charset="-128"/>
              <a:ea typeface="Meiryo UI" panose="020B0604030504040204" pitchFamily="50" charset="-128"/>
            </a:endParaRPr>
          </a:p>
        </p:txBody>
      </p:sp>
      <p:sp>
        <p:nvSpPr>
          <p:cNvPr id="45" name="テキスト ボックス 44"/>
          <p:cNvSpPr txBox="1"/>
          <p:nvPr/>
        </p:nvSpPr>
        <p:spPr>
          <a:xfrm>
            <a:off x="471487" y="4051533"/>
            <a:ext cx="6312218" cy="415498"/>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マイク設備は会場状況により適宜ご使用ください。広い会場の場合は、司会用並びに講演者用の他、質疑応答の質問、回答用に、ワイヤレスマイクを含めて</a:t>
            </a:r>
            <a:r>
              <a:rPr lang="en-US" altLang="ja-JP" sz="1050" dirty="0" smtClean="0">
                <a:latin typeface="Meiryo UI" panose="020B0604030504040204" pitchFamily="50" charset="-128"/>
                <a:ea typeface="Meiryo UI" panose="020B0604030504040204" pitchFamily="50" charset="-128"/>
              </a:rPr>
              <a:t>4</a:t>
            </a:r>
            <a:r>
              <a:rPr lang="ja-JP" altLang="en-US" sz="1050" dirty="0" smtClean="0">
                <a:latin typeface="Meiryo UI" panose="020B0604030504040204" pitchFamily="50" charset="-128"/>
                <a:ea typeface="Meiryo UI" panose="020B0604030504040204" pitchFamily="50" charset="-128"/>
              </a:rPr>
              <a:t>本以上あると便利です。（詳しくは</a:t>
            </a:r>
            <a:r>
              <a:rPr lang="ja-JP" altLang="en-US" sz="1050" dirty="0">
                <a:latin typeface="Meiryo UI" panose="020B0604030504040204" pitchFamily="50" charset="-128"/>
                <a:ea typeface="Meiryo UI" panose="020B0604030504040204" pitchFamily="50" charset="-128"/>
              </a:rPr>
              <a:t>６</a:t>
            </a:r>
            <a:r>
              <a:rPr lang="ja-JP" altLang="en-US" sz="1050" dirty="0" smtClean="0">
                <a:latin typeface="Meiryo UI" panose="020B0604030504040204" pitchFamily="50" charset="-128"/>
                <a:ea typeface="Meiryo UI" panose="020B0604030504040204" pitchFamily="50" charset="-128"/>
              </a:rPr>
              <a:t>ページの会場イメージを参照）</a:t>
            </a:r>
            <a:endParaRPr lang="en-US" altLang="ja-JP" sz="1050" dirty="0" smtClean="0">
              <a:latin typeface="Meiryo UI" panose="020B0604030504040204" pitchFamily="50" charset="-128"/>
              <a:ea typeface="Meiryo UI" panose="020B0604030504040204" pitchFamily="50" charset="-128"/>
            </a:endParaRPr>
          </a:p>
        </p:txBody>
      </p:sp>
      <p:sp>
        <p:nvSpPr>
          <p:cNvPr id="46" name="テキスト ボックス 45"/>
          <p:cNvSpPr txBox="1"/>
          <p:nvPr/>
        </p:nvSpPr>
        <p:spPr>
          <a:xfrm>
            <a:off x="471487" y="3839396"/>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＜マイク設備＞</a:t>
            </a:r>
            <a:endParaRPr lang="en-US" altLang="ja-JP" sz="1050" dirty="0" smtClean="0">
              <a:latin typeface="Meiryo UI" panose="020B0604030504040204" pitchFamily="50" charset="-128"/>
              <a:ea typeface="Meiryo UI" panose="020B0604030504040204" pitchFamily="50" charset="-128"/>
            </a:endParaRPr>
          </a:p>
        </p:txBody>
      </p:sp>
      <p:sp>
        <p:nvSpPr>
          <p:cNvPr id="47" name="テキスト ボックス 46"/>
          <p:cNvSpPr txBox="1"/>
          <p:nvPr/>
        </p:nvSpPr>
        <p:spPr>
          <a:xfrm>
            <a:off x="471487" y="4701880"/>
            <a:ext cx="6312218" cy="253916"/>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必要によりご用意下さい。</a:t>
            </a:r>
            <a:endParaRPr lang="en-US" altLang="ja-JP" sz="1050" dirty="0" smtClean="0">
              <a:latin typeface="Meiryo UI" panose="020B0604030504040204" pitchFamily="50" charset="-128"/>
              <a:ea typeface="Meiryo UI" panose="020B0604030504040204" pitchFamily="50" charset="-128"/>
            </a:endParaRPr>
          </a:p>
        </p:txBody>
      </p:sp>
      <p:sp>
        <p:nvSpPr>
          <p:cNvPr id="48" name="テキスト ボックス 47"/>
          <p:cNvSpPr txBox="1"/>
          <p:nvPr/>
        </p:nvSpPr>
        <p:spPr>
          <a:xfrm>
            <a:off x="471487" y="4489743"/>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＜演台</a:t>
            </a:r>
            <a:r>
              <a:rPr lang="ja-JP" altLang="en-US" sz="1050" dirty="0" smtClean="0">
                <a:solidFill>
                  <a:srgbClr val="000000"/>
                </a:solidFill>
                <a:latin typeface="Meiryo UI" panose="020B0604030504040204" pitchFamily="50" charset="-128"/>
                <a:ea typeface="Meiryo UI" panose="020B0604030504040204" pitchFamily="50" charset="-128"/>
              </a:rPr>
              <a:t>等</a:t>
            </a:r>
            <a:r>
              <a:rPr kumimoji="1" lang="ja-JP" altLang="en-US" sz="1050" dirty="0" smtClean="0">
                <a:latin typeface="Meiryo UI" panose="020B0604030504040204" pitchFamily="50" charset="-128"/>
                <a:ea typeface="Meiryo UI" panose="020B0604030504040204" pitchFamily="50" charset="-128"/>
              </a:rPr>
              <a:t>＞</a:t>
            </a:r>
            <a:endParaRPr lang="en-US" altLang="ja-JP" sz="1050" dirty="0" smtClean="0">
              <a:latin typeface="Meiryo UI" panose="020B0604030504040204" pitchFamily="50" charset="-128"/>
              <a:ea typeface="Meiryo UI" panose="020B0604030504040204" pitchFamily="50" charset="-128"/>
            </a:endParaRPr>
          </a:p>
        </p:txBody>
      </p:sp>
      <p:sp>
        <p:nvSpPr>
          <p:cNvPr id="49" name="テキスト ボックス 48"/>
          <p:cNvSpPr txBox="1"/>
          <p:nvPr/>
        </p:nvSpPr>
        <p:spPr>
          <a:xfrm>
            <a:off x="471487" y="5193439"/>
            <a:ext cx="6312218" cy="253916"/>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必要によりご用意下さい。登壇者名はトークセッション</a:t>
            </a:r>
            <a:r>
              <a:rPr lang="ja-JP" altLang="en-US" sz="1050" dirty="0">
                <a:latin typeface="Meiryo UI" panose="020B0604030504040204" pitchFamily="50" charset="-128"/>
                <a:ea typeface="Meiryo UI" panose="020B0604030504040204" pitchFamily="50" charset="-128"/>
              </a:rPr>
              <a:t>等</a:t>
            </a:r>
            <a:r>
              <a:rPr lang="ja-JP" altLang="en-US" sz="1050" dirty="0" smtClean="0">
                <a:latin typeface="Meiryo UI" panose="020B0604030504040204" pitchFamily="50" charset="-128"/>
                <a:ea typeface="Meiryo UI" panose="020B0604030504040204" pitchFamily="50" charset="-128"/>
              </a:rPr>
              <a:t>の前垂れとしてご準備いただくものです。</a:t>
            </a:r>
            <a:endParaRPr lang="en-US" altLang="ja-JP" sz="1050" dirty="0" smtClean="0">
              <a:latin typeface="Meiryo UI" panose="020B0604030504040204" pitchFamily="50" charset="-128"/>
              <a:ea typeface="Meiryo UI" panose="020B0604030504040204" pitchFamily="50" charset="-128"/>
            </a:endParaRPr>
          </a:p>
        </p:txBody>
      </p:sp>
      <p:sp>
        <p:nvSpPr>
          <p:cNvPr id="50" name="テキスト ボックス 49"/>
          <p:cNvSpPr txBox="1"/>
          <p:nvPr/>
        </p:nvSpPr>
        <p:spPr>
          <a:xfrm>
            <a:off x="471487" y="4981302"/>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＜表示等＞</a:t>
            </a:r>
            <a:endParaRPr lang="en-US" altLang="ja-JP" sz="1050" dirty="0" smtClean="0">
              <a:latin typeface="Meiryo UI" panose="020B0604030504040204" pitchFamily="50" charset="-128"/>
              <a:ea typeface="Meiryo UI" panose="020B0604030504040204" pitchFamily="50" charset="-128"/>
            </a:endParaRPr>
          </a:p>
        </p:txBody>
      </p:sp>
      <p:sp>
        <p:nvSpPr>
          <p:cNvPr id="51" name="テキスト ボックス 50"/>
          <p:cNvSpPr txBox="1"/>
          <p:nvPr/>
        </p:nvSpPr>
        <p:spPr>
          <a:xfrm>
            <a:off x="303847" y="5649803"/>
            <a:ext cx="115347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kumimoji="1" lang="ja-JP" altLang="en-US" sz="1050" b="1" u="sng" dirty="0" smtClean="0">
                <a:latin typeface="Meiryo UI" panose="020B0604030504040204" pitchFamily="50" charset="-128"/>
                <a:ea typeface="Meiryo UI" panose="020B0604030504040204" pitchFamily="50" charset="-128"/>
              </a:rPr>
              <a:t>ケータリング</a:t>
            </a:r>
            <a:endParaRPr kumimoji="1" lang="ja-JP" altLang="en-US" sz="1050" b="1" u="sng" dirty="0">
              <a:latin typeface="Meiryo UI" panose="020B0604030504040204" pitchFamily="50" charset="-128"/>
              <a:ea typeface="Meiryo UI" panose="020B0604030504040204" pitchFamily="50" charset="-128"/>
            </a:endParaRPr>
          </a:p>
        </p:txBody>
      </p:sp>
      <p:sp>
        <p:nvSpPr>
          <p:cNvPr id="52" name="テキスト ボックス 51"/>
          <p:cNvSpPr txBox="1"/>
          <p:nvPr/>
        </p:nvSpPr>
        <p:spPr>
          <a:xfrm>
            <a:off x="471487" y="5934583"/>
            <a:ext cx="6312218" cy="253916"/>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登壇者や関係者のお弁当や湯茶・コーヒー類です。必要に応じて適宜</a:t>
            </a:r>
            <a:r>
              <a:rPr lang="ja-JP" altLang="en-US" sz="1050" dirty="0">
                <a:latin typeface="Meiryo UI" panose="020B0604030504040204" pitchFamily="50" charset="-128"/>
                <a:ea typeface="Meiryo UI" panose="020B0604030504040204" pitchFamily="50" charset="-128"/>
              </a:rPr>
              <a:t>ご用意</a:t>
            </a:r>
            <a:r>
              <a:rPr lang="ja-JP" altLang="en-US" sz="1050" dirty="0" smtClean="0">
                <a:latin typeface="Meiryo UI" panose="020B0604030504040204" pitchFamily="50" charset="-128"/>
                <a:ea typeface="Meiryo UI" panose="020B0604030504040204" pitchFamily="50" charset="-128"/>
              </a:rPr>
              <a:t>下さい</a:t>
            </a:r>
            <a:r>
              <a:rPr lang="ja-JP" altLang="en-US" sz="1050" dirty="0">
                <a:latin typeface="Meiryo UI" panose="020B0604030504040204" pitchFamily="50" charset="-128"/>
                <a:ea typeface="Meiryo UI" panose="020B0604030504040204" pitchFamily="50" charset="-128"/>
              </a:rPr>
              <a:t>。</a:t>
            </a:r>
            <a:endParaRPr lang="en-US" altLang="ja-JP" sz="1050" dirty="0" smtClean="0">
              <a:latin typeface="Meiryo UI" panose="020B0604030504040204" pitchFamily="50" charset="-128"/>
              <a:ea typeface="Meiryo UI" panose="020B0604030504040204" pitchFamily="50" charset="-128"/>
            </a:endParaRPr>
          </a:p>
        </p:txBody>
      </p:sp>
      <p:sp>
        <p:nvSpPr>
          <p:cNvPr id="53" name="テキスト ボックス 52"/>
          <p:cNvSpPr txBox="1"/>
          <p:nvPr/>
        </p:nvSpPr>
        <p:spPr>
          <a:xfrm>
            <a:off x="303847" y="6488426"/>
            <a:ext cx="115347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kumimoji="1" lang="ja-JP" altLang="en-US" sz="1050" b="1" u="sng" dirty="0" smtClean="0">
                <a:latin typeface="Meiryo UI" panose="020B0604030504040204" pitchFamily="50" charset="-128"/>
                <a:ea typeface="Meiryo UI" panose="020B0604030504040204" pitchFamily="50" charset="-128"/>
              </a:rPr>
              <a:t>人員</a:t>
            </a:r>
            <a:endParaRPr kumimoji="1" lang="ja-JP" altLang="en-US" sz="1050" b="1" u="sng" dirty="0">
              <a:latin typeface="Meiryo UI" panose="020B0604030504040204" pitchFamily="50" charset="-128"/>
              <a:ea typeface="Meiryo UI" panose="020B0604030504040204" pitchFamily="50" charset="-128"/>
            </a:endParaRPr>
          </a:p>
        </p:txBody>
      </p:sp>
      <p:sp>
        <p:nvSpPr>
          <p:cNvPr id="54" name="テキスト ボックス 53"/>
          <p:cNvSpPr txBox="1"/>
          <p:nvPr/>
        </p:nvSpPr>
        <p:spPr>
          <a:xfrm>
            <a:off x="471487" y="6971073"/>
            <a:ext cx="6312218" cy="253916"/>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講座の進行を行う担当者です。</a:t>
            </a:r>
            <a:endParaRPr lang="en-US" altLang="ja-JP" sz="1050" dirty="0" smtClean="0">
              <a:latin typeface="Meiryo UI" panose="020B0604030504040204" pitchFamily="50" charset="-128"/>
              <a:ea typeface="Meiryo UI" panose="020B0604030504040204" pitchFamily="50" charset="-128"/>
            </a:endParaRPr>
          </a:p>
        </p:txBody>
      </p:sp>
      <p:sp>
        <p:nvSpPr>
          <p:cNvPr id="55" name="テキスト ボックス 54"/>
          <p:cNvSpPr txBox="1"/>
          <p:nvPr/>
        </p:nvSpPr>
        <p:spPr>
          <a:xfrm>
            <a:off x="471487" y="6758936"/>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＜進行担当者＞</a:t>
            </a:r>
            <a:endParaRPr lang="en-US" altLang="ja-JP" sz="1050" dirty="0" smtClean="0">
              <a:latin typeface="Meiryo UI" panose="020B0604030504040204" pitchFamily="50" charset="-128"/>
              <a:ea typeface="Meiryo UI" panose="020B0604030504040204" pitchFamily="50" charset="-128"/>
            </a:endParaRPr>
          </a:p>
        </p:txBody>
      </p:sp>
      <p:sp>
        <p:nvSpPr>
          <p:cNvPr id="56" name="テキスト ボックス 55"/>
          <p:cNvSpPr txBox="1"/>
          <p:nvPr/>
        </p:nvSpPr>
        <p:spPr>
          <a:xfrm>
            <a:off x="471487" y="7452962"/>
            <a:ext cx="6312218" cy="253916"/>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受付担当者です。遅れて来られる方もいらっしゃいますので、進行担当者との兼務は避ける</a:t>
            </a:r>
            <a:r>
              <a:rPr lang="ja-JP" altLang="en-US" sz="1050" dirty="0">
                <a:latin typeface="Meiryo UI" panose="020B0604030504040204" pitchFamily="50" charset="-128"/>
                <a:ea typeface="Meiryo UI" panose="020B0604030504040204" pitchFamily="50" charset="-128"/>
              </a:rPr>
              <a:t>方</a:t>
            </a:r>
            <a:r>
              <a:rPr lang="ja-JP" altLang="en-US" sz="1050" dirty="0" smtClean="0">
                <a:latin typeface="Meiryo UI" panose="020B0604030504040204" pitchFamily="50" charset="-128"/>
                <a:ea typeface="Meiryo UI" panose="020B0604030504040204" pitchFamily="50" charset="-128"/>
              </a:rPr>
              <a:t>が賢明です。</a:t>
            </a:r>
            <a:endParaRPr lang="en-US" altLang="ja-JP" sz="1050" dirty="0" smtClean="0">
              <a:latin typeface="Meiryo UI" panose="020B0604030504040204" pitchFamily="50" charset="-128"/>
              <a:ea typeface="Meiryo UI" panose="020B0604030504040204" pitchFamily="50" charset="-128"/>
            </a:endParaRPr>
          </a:p>
        </p:txBody>
      </p:sp>
      <p:sp>
        <p:nvSpPr>
          <p:cNvPr id="57" name="テキスト ボックス 56"/>
          <p:cNvSpPr txBox="1"/>
          <p:nvPr/>
        </p:nvSpPr>
        <p:spPr>
          <a:xfrm>
            <a:off x="471487" y="7258664"/>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＜受付担当者＞</a:t>
            </a:r>
            <a:endParaRPr lang="en-US" altLang="ja-JP" sz="1050" dirty="0" smtClean="0">
              <a:latin typeface="Meiryo UI" panose="020B0604030504040204" pitchFamily="50" charset="-128"/>
              <a:ea typeface="Meiryo UI" panose="020B0604030504040204" pitchFamily="50" charset="-128"/>
            </a:endParaRPr>
          </a:p>
        </p:txBody>
      </p:sp>
      <p:sp>
        <p:nvSpPr>
          <p:cNvPr id="58" name="テキスト ボックス 57"/>
          <p:cNvSpPr txBox="1"/>
          <p:nvPr/>
        </p:nvSpPr>
        <p:spPr>
          <a:xfrm>
            <a:off x="471487" y="7947511"/>
            <a:ext cx="6312218" cy="253916"/>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必要に応じて、お席へのご誘導の担当者をご準備いただけるとスムーズに進行します。</a:t>
            </a:r>
            <a:endParaRPr lang="en-US" altLang="ja-JP" sz="1050" dirty="0" smtClean="0">
              <a:latin typeface="Meiryo UI" panose="020B0604030504040204" pitchFamily="50" charset="-128"/>
              <a:ea typeface="Meiryo UI" panose="020B0604030504040204" pitchFamily="50" charset="-128"/>
            </a:endParaRPr>
          </a:p>
        </p:txBody>
      </p:sp>
      <p:sp>
        <p:nvSpPr>
          <p:cNvPr id="59" name="テキスト ボックス 58"/>
          <p:cNvSpPr txBox="1"/>
          <p:nvPr/>
        </p:nvSpPr>
        <p:spPr>
          <a:xfrm>
            <a:off x="471487" y="7753213"/>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＜誘導</a:t>
            </a:r>
            <a:r>
              <a:rPr kumimoji="1" lang="en-US" altLang="ja-JP" sz="1050" dirty="0" smtClean="0">
                <a:latin typeface="Meiryo UI" panose="020B0604030504040204" pitchFamily="50" charset="-128"/>
                <a:ea typeface="Meiryo UI" panose="020B0604030504040204" pitchFamily="50" charset="-128"/>
              </a:rPr>
              <a:t>/</a:t>
            </a:r>
            <a:r>
              <a:rPr kumimoji="1" lang="ja-JP" altLang="en-US" sz="1050" dirty="0" smtClean="0">
                <a:latin typeface="Meiryo UI" panose="020B0604030504040204" pitchFamily="50" charset="-128"/>
                <a:ea typeface="Meiryo UI" panose="020B0604030504040204" pitchFamily="50" charset="-128"/>
              </a:rPr>
              <a:t>ご案内担当者＞</a:t>
            </a:r>
            <a:endParaRPr lang="en-US" altLang="ja-JP" sz="1050" dirty="0" smtClean="0">
              <a:latin typeface="Meiryo UI" panose="020B0604030504040204" pitchFamily="50" charset="-128"/>
              <a:ea typeface="Meiryo UI" panose="020B0604030504040204" pitchFamily="50" charset="-128"/>
            </a:endParaRPr>
          </a:p>
        </p:txBody>
      </p:sp>
      <p:sp>
        <p:nvSpPr>
          <p:cNvPr id="60" name="テキスト ボックス 59"/>
          <p:cNvSpPr txBox="1"/>
          <p:nvPr/>
        </p:nvSpPr>
        <p:spPr>
          <a:xfrm>
            <a:off x="471487" y="8427867"/>
            <a:ext cx="6312218" cy="253916"/>
          </a:xfrm>
          <a:prstGeom prst="rect">
            <a:avLst/>
          </a:prstGeom>
          <a:noFill/>
        </p:spPr>
        <p:txBody>
          <a:bodyPr wrap="square" rtlCol="0">
            <a:spAutoFit/>
          </a:bodyPr>
          <a:lstStyle/>
          <a:p>
            <a:r>
              <a:rPr lang="ja-JP" altLang="en-US" sz="1050" dirty="0">
                <a:latin typeface="Meiryo UI" panose="020B0604030504040204" pitchFamily="50" charset="-128"/>
                <a:ea typeface="Meiryo UI" panose="020B0604030504040204" pitchFamily="50" charset="-128"/>
              </a:rPr>
              <a:t>　</a:t>
            </a:r>
            <a:r>
              <a:rPr lang="ja-JP" altLang="en-US" sz="1050" dirty="0" smtClean="0">
                <a:latin typeface="Meiryo UI" panose="020B0604030504040204" pitchFamily="50" charset="-128"/>
                <a:ea typeface="Meiryo UI" panose="020B0604030504040204" pitchFamily="50" charset="-128"/>
              </a:rPr>
              <a:t>来場者に対し、個別に緩和ケアの質問</a:t>
            </a:r>
            <a:r>
              <a:rPr lang="ja-JP" altLang="en-US" sz="1050" dirty="0">
                <a:latin typeface="Meiryo UI" panose="020B0604030504040204" pitchFamily="50" charset="-128"/>
                <a:ea typeface="Meiryo UI" panose="020B0604030504040204" pitchFamily="50" charset="-128"/>
              </a:rPr>
              <a:t>・</a:t>
            </a:r>
            <a:r>
              <a:rPr lang="ja-JP" altLang="en-US" sz="1050" dirty="0" smtClean="0">
                <a:latin typeface="Meiryo UI" panose="020B0604030504040204" pitchFamily="50" charset="-128"/>
                <a:ea typeface="Meiryo UI" panose="020B0604030504040204" pitchFamily="50" charset="-128"/>
              </a:rPr>
              <a:t>相談を受ける担当者です。</a:t>
            </a:r>
            <a:r>
              <a:rPr lang="ja-JP" altLang="en-US" sz="1050" dirty="0">
                <a:latin typeface="Meiryo UI" panose="020B0604030504040204" pitchFamily="50" charset="-128"/>
                <a:ea typeface="Meiryo UI" panose="020B0604030504040204" pitchFamily="50" charset="-128"/>
              </a:rPr>
              <a:t>誘導</a:t>
            </a:r>
            <a:r>
              <a:rPr lang="en-US" altLang="ja-JP" sz="1050" dirty="0">
                <a:latin typeface="Meiryo UI" panose="020B0604030504040204" pitchFamily="50" charset="-128"/>
                <a:ea typeface="Meiryo UI" panose="020B0604030504040204" pitchFamily="50" charset="-128"/>
              </a:rPr>
              <a:t>/</a:t>
            </a:r>
            <a:r>
              <a:rPr lang="ja-JP" altLang="en-US" sz="1050" dirty="0" smtClean="0">
                <a:latin typeface="Meiryo UI" panose="020B0604030504040204" pitchFamily="50" charset="-128"/>
                <a:ea typeface="Meiryo UI" panose="020B0604030504040204" pitchFamily="50" charset="-128"/>
              </a:rPr>
              <a:t>ご案内との兼務も可能です。</a:t>
            </a:r>
            <a:endParaRPr lang="en-US" altLang="ja-JP" sz="1050" dirty="0" smtClean="0">
              <a:latin typeface="Meiryo UI" panose="020B0604030504040204" pitchFamily="50" charset="-128"/>
              <a:ea typeface="Meiryo UI" panose="020B0604030504040204" pitchFamily="50" charset="-128"/>
            </a:endParaRPr>
          </a:p>
        </p:txBody>
      </p:sp>
      <p:sp>
        <p:nvSpPr>
          <p:cNvPr id="61" name="テキスト ボックス 60"/>
          <p:cNvSpPr txBox="1"/>
          <p:nvPr/>
        </p:nvSpPr>
        <p:spPr>
          <a:xfrm>
            <a:off x="471487" y="8233569"/>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＜説明・相談担当者＞</a:t>
            </a:r>
            <a:endParaRPr lang="en-US" altLang="ja-JP" sz="1050" dirty="0" smtClean="0">
              <a:latin typeface="Meiryo UI" panose="020B0604030504040204" pitchFamily="50" charset="-128"/>
              <a:ea typeface="Meiryo UI" panose="020B0604030504040204" pitchFamily="50" charset="-128"/>
            </a:endParaRPr>
          </a:p>
        </p:txBody>
      </p:sp>
      <p:sp>
        <p:nvSpPr>
          <p:cNvPr id="62" name="テキスト ボックス 61"/>
          <p:cNvSpPr txBox="1"/>
          <p:nvPr/>
        </p:nvSpPr>
        <p:spPr>
          <a:xfrm>
            <a:off x="471487" y="8887424"/>
            <a:ext cx="6312218" cy="253916"/>
          </a:xfrm>
          <a:prstGeom prst="rect">
            <a:avLst/>
          </a:prstGeom>
          <a:noFill/>
        </p:spPr>
        <p:txBody>
          <a:bodyPr wrap="square" rtlCol="0">
            <a:spAutoFit/>
          </a:bodyPr>
          <a:lstStyle/>
          <a:p>
            <a:r>
              <a:rPr lang="ja-JP" altLang="en-US" sz="1050" dirty="0">
                <a:latin typeface="Meiryo UI" panose="020B0604030504040204" pitchFamily="50" charset="-128"/>
                <a:ea typeface="Meiryo UI" panose="020B0604030504040204" pitchFamily="50" charset="-128"/>
              </a:rPr>
              <a:t>　</a:t>
            </a:r>
            <a:r>
              <a:rPr lang="ja-JP" altLang="en-US" sz="1050" dirty="0" smtClean="0">
                <a:latin typeface="Meiryo UI" panose="020B0604030504040204" pitchFamily="50" charset="-128"/>
                <a:ea typeface="Meiryo UI" panose="020B0604030504040204" pitchFamily="50" charset="-128"/>
              </a:rPr>
              <a:t>必要に応じて、写真や動画で記録を行う担当者です。</a:t>
            </a:r>
            <a:endParaRPr lang="en-US" altLang="ja-JP" sz="1050" dirty="0" smtClean="0">
              <a:latin typeface="Meiryo UI" panose="020B0604030504040204" pitchFamily="50" charset="-128"/>
              <a:ea typeface="Meiryo UI" panose="020B0604030504040204" pitchFamily="50" charset="-128"/>
            </a:endParaRPr>
          </a:p>
        </p:txBody>
      </p:sp>
      <p:sp>
        <p:nvSpPr>
          <p:cNvPr id="63" name="テキスト ボックス 62"/>
          <p:cNvSpPr txBox="1"/>
          <p:nvPr/>
        </p:nvSpPr>
        <p:spPr>
          <a:xfrm>
            <a:off x="471487" y="8693126"/>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＜記録撮影者＞</a:t>
            </a:r>
            <a:endParaRPr lang="en-US" altLang="ja-JP" sz="1050" dirty="0" smtClean="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49307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71487" y="0"/>
            <a:ext cx="5915025" cy="575681"/>
          </a:xfrm>
        </p:spPr>
        <p:txBody>
          <a:bodyPr>
            <a:noAutofit/>
          </a:bodyPr>
          <a:lstStyle/>
          <a:p>
            <a:pPr algn="ctr"/>
            <a:r>
              <a:rPr lang="ja-JP" altLang="en-US" sz="2000" dirty="0">
                <a:latin typeface="Meiryo UI" panose="020B0604030504040204" pitchFamily="50" charset="-128"/>
                <a:ea typeface="Meiryo UI" panose="020B0604030504040204" pitchFamily="50" charset="-128"/>
              </a:rPr>
              <a:t>運営マニュアル　活用の手引き</a:t>
            </a:r>
            <a:endParaRPr lang="en-US" altLang="ja-JP" sz="2000" dirty="0">
              <a:latin typeface="Meiryo UI" panose="020B0604030504040204" pitchFamily="50" charset="-128"/>
              <a:ea typeface="Meiryo UI" panose="020B0604030504040204" pitchFamily="50" charset="-128"/>
            </a:endParaRPr>
          </a:p>
        </p:txBody>
      </p:sp>
      <p:sp>
        <p:nvSpPr>
          <p:cNvPr id="9" name="スライド番号プレースホルダー 8"/>
          <p:cNvSpPr>
            <a:spLocks noGrp="1"/>
          </p:cNvSpPr>
          <p:nvPr>
            <p:ph type="sldNum" sz="quarter" idx="12"/>
          </p:nvPr>
        </p:nvSpPr>
        <p:spPr/>
        <p:txBody>
          <a:bodyPr/>
          <a:lstStyle/>
          <a:p>
            <a:fld id="{AB056365-49AB-4786-B568-95B01587D280}" type="slidenum">
              <a:rPr kumimoji="1" lang="ja-JP" altLang="en-US" smtClean="0"/>
              <a:t>11</a:t>
            </a:fld>
            <a:endParaRPr kumimoji="1" lang="ja-JP" altLang="en-US"/>
          </a:p>
        </p:txBody>
      </p:sp>
      <p:sp>
        <p:nvSpPr>
          <p:cNvPr id="4" name="テキスト ボックス 3"/>
          <p:cNvSpPr txBox="1"/>
          <p:nvPr/>
        </p:nvSpPr>
        <p:spPr>
          <a:xfrm>
            <a:off x="303847" y="784311"/>
            <a:ext cx="115347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kumimoji="1" lang="ja-JP" altLang="en-US" sz="1050" b="1" u="sng" dirty="0" smtClean="0">
                <a:latin typeface="Meiryo UI" panose="020B0604030504040204" pitchFamily="50" charset="-128"/>
                <a:ea typeface="Meiryo UI" panose="020B0604030504040204" pitchFamily="50" charset="-128"/>
              </a:rPr>
              <a:t>配布物</a:t>
            </a:r>
            <a:endParaRPr kumimoji="1" lang="ja-JP" altLang="en-US" sz="1050" b="1" u="sng" dirty="0">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471487" y="1266958"/>
            <a:ext cx="6312218" cy="253916"/>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施設ごとの資料をお配りする場合などにご用意いただくと便利です。</a:t>
            </a:r>
            <a:endParaRPr lang="en-US" altLang="ja-JP" sz="1050" dirty="0" smtClean="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471487" y="1054821"/>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＜封筒＞</a:t>
            </a:r>
            <a:endParaRPr lang="en-US" altLang="ja-JP" sz="1050" dirty="0" smtClean="0">
              <a:latin typeface="Meiryo UI" panose="020B0604030504040204" pitchFamily="50" charset="-128"/>
              <a:ea typeface="Meiryo UI" panose="020B0604030504040204" pitchFamily="50" charset="-128"/>
            </a:endParaRPr>
          </a:p>
        </p:txBody>
      </p:sp>
      <p:sp>
        <p:nvSpPr>
          <p:cNvPr id="7" name="テキスト ボックス 6"/>
          <p:cNvSpPr txBox="1"/>
          <p:nvPr/>
        </p:nvSpPr>
        <p:spPr>
          <a:xfrm>
            <a:off x="471487" y="1780182"/>
            <a:ext cx="6312218" cy="253916"/>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当日のプログラムなどを記載し配布すると便利です。チラシと同じプログラムの場合はチラシのコピーでも構いません。</a:t>
            </a:r>
            <a:endParaRPr lang="en-US" altLang="ja-JP" sz="1050" dirty="0" smtClean="0">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471487" y="1568045"/>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＜式次第＞</a:t>
            </a:r>
            <a:endParaRPr lang="en-US" altLang="ja-JP" sz="1050" dirty="0" smtClean="0">
              <a:latin typeface="Meiryo UI" panose="020B0604030504040204" pitchFamily="50" charset="-128"/>
              <a:ea typeface="Meiryo UI" panose="020B0604030504040204" pitchFamily="50" charset="-128"/>
            </a:endParaRPr>
          </a:p>
        </p:txBody>
      </p:sp>
      <p:sp>
        <p:nvSpPr>
          <p:cNvPr id="10" name="テキスト ボックス 9"/>
          <p:cNvSpPr txBox="1"/>
          <p:nvPr/>
        </p:nvSpPr>
        <p:spPr>
          <a:xfrm>
            <a:off x="471487" y="2319932"/>
            <a:ext cx="6312218" cy="415498"/>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a:t>
            </a:r>
            <a:r>
              <a:rPr lang="ja-JP" altLang="en-US" sz="1050" dirty="0">
                <a:latin typeface="Meiryo UI" panose="020B0604030504040204" pitchFamily="50" charset="-128"/>
                <a:ea typeface="Meiryo UI" panose="020B0604030504040204" pitchFamily="50" charset="-128"/>
              </a:rPr>
              <a:t> </a:t>
            </a:r>
            <a:r>
              <a:rPr lang="ja-JP" altLang="en-US" sz="1050" dirty="0" smtClean="0">
                <a:latin typeface="Meiryo UI" panose="020B0604030504040204" pitchFamily="50" charset="-128"/>
                <a:ea typeface="Meiryo UI" panose="020B0604030504040204" pitchFamily="50" charset="-128"/>
              </a:rPr>
              <a:t>お持ち帰りいただける＜</a:t>
            </a:r>
            <a:r>
              <a:rPr lang="ja-JP" altLang="en-US" sz="1050" dirty="0">
                <a:latin typeface="Meiryo UI" panose="020B0604030504040204" pitchFamily="50" charset="-128"/>
                <a:ea typeface="Meiryo UI" panose="020B0604030504040204" pitchFamily="50" charset="-128"/>
              </a:rPr>
              <a:t>緩和ケア普及啓発</a:t>
            </a:r>
            <a:r>
              <a:rPr lang="ja-JP" altLang="en-US" sz="1050" dirty="0" smtClean="0">
                <a:latin typeface="Meiryo UI" panose="020B0604030504040204" pitchFamily="50" charset="-128"/>
                <a:ea typeface="Meiryo UI" panose="020B0604030504040204" pitchFamily="50" charset="-128"/>
              </a:rPr>
              <a:t>ツールセット スライド＞のコピーをご用意ください。</a:t>
            </a:r>
            <a:endParaRPr lang="en-US" altLang="ja-JP" sz="1050" dirty="0" smtClean="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　</a:t>
            </a:r>
            <a:r>
              <a:rPr lang="ja-JP" altLang="en-US" sz="1050" dirty="0" smtClean="0">
                <a:latin typeface="Meiryo UI" panose="020B0604030504040204" pitchFamily="50" charset="-128"/>
                <a:ea typeface="Meiryo UI" panose="020B0604030504040204" pitchFamily="50" charset="-128"/>
              </a:rPr>
              <a:t>印刷時は◆カラー、◆</a:t>
            </a:r>
            <a:r>
              <a:rPr lang="en-US" altLang="ja-JP" sz="1050" dirty="0" smtClean="0">
                <a:latin typeface="Meiryo UI" panose="020B0604030504040204" pitchFamily="50" charset="-128"/>
                <a:ea typeface="Meiryo UI" panose="020B0604030504040204" pitchFamily="50" charset="-128"/>
              </a:rPr>
              <a:t>2up</a:t>
            </a:r>
            <a:r>
              <a:rPr lang="ja-JP" altLang="en-US" sz="1050" dirty="0" smtClean="0">
                <a:latin typeface="Meiryo UI" panose="020B0604030504040204" pitchFamily="50" charset="-128"/>
                <a:ea typeface="Meiryo UI" panose="020B0604030504040204" pitchFamily="50" charset="-128"/>
              </a:rPr>
              <a:t>（</a:t>
            </a:r>
            <a:r>
              <a:rPr lang="en-US" altLang="ja-JP" sz="1050" dirty="0">
                <a:latin typeface="Meiryo UI" panose="020B0604030504040204" pitchFamily="50" charset="-128"/>
                <a:ea typeface="Meiryo UI" panose="020B0604030504040204" pitchFamily="50" charset="-128"/>
              </a:rPr>
              <a:t> 2</a:t>
            </a:r>
            <a:r>
              <a:rPr lang="ja-JP" altLang="en-US" sz="1050" dirty="0" smtClean="0">
                <a:latin typeface="Meiryo UI" panose="020B0604030504040204" pitchFamily="50" charset="-128"/>
                <a:ea typeface="Meiryo UI" panose="020B0604030504040204" pitchFamily="50" charset="-128"/>
              </a:rPr>
              <a:t>スライド</a:t>
            </a:r>
            <a:r>
              <a:rPr lang="en-US" altLang="ja-JP" sz="1050" dirty="0" smtClean="0">
                <a:latin typeface="Meiryo UI" panose="020B0604030504040204" pitchFamily="50" charset="-128"/>
                <a:ea typeface="Meiryo UI" panose="020B0604030504040204" pitchFamily="50" charset="-128"/>
              </a:rPr>
              <a:t>/1</a:t>
            </a:r>
            <a:r>
              <a:rPr lang="ja-JP" altLang="en-US" sz="1050" dirty="0" smtClean="0">
                <a:latin typeface="Meiryo UI" panose="020B0604030504040204" pitchFamily="50" charset="-128"/>
                <a:ea typeface="Meiryo UI" panose="020B0604030504040204" pitchFamily="50" charset="-128"/>
              </a:rPr>
              <a:t>ページ）、◆両面、◆ホチキス留、での作成を推奨します</a:t>
            </a:r>
            <a:r>
              <a:rPr lang="ja-JP" altLang="en-US" sz="1050" dirty="0">
                <a:latin typeface="Meiryo UI" panose="020B0604030504040204" pitchFamily="50" charset="-128"/>
                <a:ea typeface="Meiryo UI" panose="020B0604030504040204" pitchFamily="50" charset="-128"/>
              </a:rPr>
              <a:t>。</a:t>
            </a:r>
            <a:endParaRPr lang="en-US" altLang="ja-JP" sz="1050" dirty="0" smtClean="0">
              <a:latin typeface="Meiryo UI" panose="020B0604030504040204" pitchFamily="50" charset="-128"/>
              <a:ea typeface="Meiryo UI" panose="020B0604030504040204" pitchFamily="50" charset="-128"/>
            </a:endParaRPr>
          </a:p>
        </p:txBody>
      </p:sp>
      <p:sp>
        <p:nvSpPr>
          <p:cNvPr id="11" name="テキスト ボックス 10"/>
          <p:cNvSpPr txBox="1"/>
          <p:nvPr/>
        </p:nvSpPr>
        <p:spPr>
          <a:xfrm>
            <a:off x="471487" y="2107795"/>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＜資料＞</a:t>
            </a:r>
            <a:endParaRPr lang="en-US" altLang="ja-JP" sz="1050" dirty="0" smtClean="0">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471487" y="2986682"/>
            <a:ext cx="6312218" cy="253916"/>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a:t>
            </a:r>
            <a:r>
              <a:rPr lang="ja-JP" altLang="en-US" sz="1050" dirty="0">
                <a:latin typeface="Meiryo UI" panose="020B0604030504040204" pitchFamily="50" charset="-128"/>
                <a:ea typeface="Meiryo UI" panose="020B0604030504040204" pitchFamily="50" charset="-128"/>
              </a:rPr>
              <a:t> </a:t>
            </a:r>
            <a:r>
              <a:rPr lang="ja-JP" altLang="en-US" sz="1050" dirty="0" smtClean="0">
                <a:latin typeface="Meiryo UI" panose="020B0604030504040204" pitchFamily="50" charset="-128"/>
                <a:ea typeface="Meiryo UI" panose="020B0604030504040204" pitchFamily="50" charset="-128"/>
              </a:rPr>
              <a:t>必要に応じてアンケートを作成してご記入いただくと、今後の参考になります。</a:t>
            </a:r>
            <a:endParaRPr lang="en-US" altLang="ja-JP" sz="1050" dirty="0" smtClean="0">
              <a:latin typeface="Meiryo UI" panose="020B0604030504040204" pitchFamily="50" charset="-128"/>
              <a:ea typeface="Meiryo UI" panose="020B0604030504040204" pitchFamily="50" charset="-128"/>
            </a:endParaRPr>
          </a:p>
        </p:txBody>
      </p:sp>
      <p:sp>
        <p:nvSpPr>
          <p:cNvPr id="13" name="テキスト ボックス 12"/>
          <p:cNvSpPr txBox="1"/>
          <p:nvPr/>
        </p:nvSpPr>
        <p:spPr>
          <a:xfrm>
            <a:off x="471487" y="2774545"/>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＜アンケート＞</a:t>
            </a:r>
            <a:endParaRPr lang="en-US" altLang="ja-JP" sz="1050" dirty="0" smtClean="0">
              <a:latin typeface="Meiryo UI" panose="020B0604030504040204" pitchFamily="50" charset="-128"/>
              <a:ea typeface="Meiryo UI" panose="020B0604030504040204" pitchFamily="50" charset="-128"/>
            </a:endParaRPr>
          </a:p>
        </p:txBody>
      </p:sp>
      <p:sp>
        <p:nvSpPr>
          <p:cNvPr id="14" name="テキスト ボックス 13"/>
          <p:cNvSpPr txBox="1"/>
          <p:nvPr/>
        </p:nvSpPr>
        <p:spPr>
          <a:xfrm>
            <a:off x="471487" y="3542877"/>
            <a:ext cx="6312218" cy="253916"/>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a:t>
            </a:r>
            <a:r>
              <a:rPr lang="ja-JP" altLang="en-US" sz="1050" dirty="0">
                <a:latin typeface="Meiryo UI" panose="020B0604030504040204" pitchFamily="50" charset="-128"/>
                <a:ea typeface="Meiryo UI" panose="020B0604030504040204" pitchFamily="50" charset="-128"/>
              </a:rPr>
              <a:t> </a:t>
            </a:r>
            <a:r>
              <a:rPr lang="ja-JP" altLang="en-US" sz="1050" dirty="0" smtClean="0">
                <a:latin typeface="Meiryo UI" panose="020B0604030504040204" pitchFamily="50" charset="-128"/>
                <a:ea typeface="Meiryo UI" panose="020B0604030504040204" pitchFamily="50" charset="-128"/>
              </a:rPr>
              <a:t>その他、必要に応じて資料を配布く</a:t>
            </a:r>
            <a:r>
              <a:rPr lang="ja-JP" altLang="en-US" sz="1050" dirty="0">
                <a:latin typeface="Meiryo UI" panose="020B0604030504040204" pitchFamily="50" charset="-128"/>
                <a:ea typeface="Meiryo UI" panose="020B0604030504040204" pitchFamily="50" charset="-128"/>
              </a:rPr>
              <a:t>だ</a:t>
            </a:r>
            <a:r>
              <a:rPr lang="ja-JP" altLang="en-US" sz="1050" dirty="0" smtClean="0">
                <a:latin typeface="Meiryo UI" panose="020B0604030504040204" pitchFamily="50" charset="-128"/>
                <a:ea typeface="Meiryo UI" panose="020B0604030504040204" pitchFamily="50" charset="-128"/>
              </a:rPr>
              <a:t>さい。</a:t>
            </a:r>
            <a:endParaRPr lang="en-US" altLang="ja-JP" sz="1050" dirty="0" smtClean="0">
              <a:latin typeface="Meiryo UI" panose="020B0604030504040204" pitchFamily="50" charset="-128"/>
              <a:ea typeface="Meiryo UI" panose="020B0604030504040204" pitchFamily="50" charset="-128"/>
            </a:endParaRPr>
          </a:p>
        </p:txBody>
      </p:sp>
      <p:sp>
        <p:nvSpPr>
          <p:cNvPr id="15" name="テキスト ボックス 14"/>
          <p:cNvSpPr txBox="1"/>
          <p:nvPr/>
        </p:nvSpPr>
        <p:spPr>
          <a:xfrm>
            <a:off x="471487" y="3330740"/>
            <a:ext cx="6312218" cy="253916"/>
          </a:xfrm>
          <a:prstGeom prst="rect">
            <a:avLst/>
          </a:prstGeom>
          <a:noFill/>
        </p:spPr>
        <p:txBody>
          <a:bodyPr wrap="square" rtlCol="0">
            <a:spAutoFit/>
          </a:bodyPr>
          <a:lstStyle/>
          <a:p>
            <a:r>
              <a:rPr kumimoji="1" lang="ja-JP" altLang="en-US" sz="1050" dirty="0" smtClean="0">
                <a:latin typeface="Meiryo UI" panose="020B0604030504040204" pitchFamily="50" charset="-128"/>
                <a:ea typeface="Meiryo UI" panose="020B0604030504040204" pitchFamily="50" charset="-128"/>
              </a:rPr>
              <a:t>＜その他＞</a:t>
            </a:r>
            <a:endParaRPr lang="en-US" altLang="ja-JP" sz="1050" dirty="0" smtClean="0">
              <a:latin typeface="Meiryo UI" panose="020B0604030504040204" pitchFamily="50" charset="-128"/>
              <a:ea typeface="Meiryo UI" panose="020B0604030504040204" pitchFamily="50" charset="-128"/>
            </a:endParaRPr>
          </a:p>
        </p:txBody>
      </p:sp>
      <p:sp>
        <p:nvSpPr>
          <p:cNvPr id="16" name="正方形/長方形 15"/>
          <p:cNvSpPr/>
          <p:nvPr/>
        </p:nvSpPr>
        <p:spPr>
          <a:xfrm>
            <a:off x="163285" y="4233281"/>
            <a:ext cx="6531429" cy="26614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latin typeface="Meiryo UI" panose="020B0604030504040204" pitchFamily="50" charset="-128"/>
                <a:ea typeface="Meiryo UI" panose="020B0604030504040204" pitchFamily="50" charset="-128"/>
              </a:rPr>
              <a:t>当日</a:t>
            </a:r>
            <a:r>
              <a:rPr lang="ja-JP" altLang="en-US" sz="1200" dirty="0" smtClean="0">
                <a:latin typeface="Meiryo UI" panose="020B0604030504040204" pitchFamily="50" charset="-128"/>
                <a:ea typeface="Meiryo UI" panose="020B0604030504040204" pitchFamily="50" charset="-128"/>
              </a:rPr>
              <a:t>のスケジュールについて（</a:t>
            </a:r>
            <a:r>
              <a:rPr lang="en-US" altLang="ja-JP" sz="1200" dirty="0">
                <a:latin typeface="Meiryo UI" panose="020B0604030504040204" pitchFamily="50" charset="-128"/>
                <a:ea typeface="Meiryo UI" panose="020B0604030504040204" pitchFamily="50" charset="-128"/>
              </a:rPr>
              <a:t>5</a:t>
            </a:r>
            <a:r>
              <a:rPr kumimoji="1" lang="ja-JP" altLang="en-US" sz="1200" dirty="0" smtClean="0">
                <a:latin typeface="Meiryo UI" panose="020B0604030504040204" pitchFamily="50" charset="-128"/>
                <a:ea typeface="Meiryo UI" panose="020B0604030504040204" pitchFamily="50" charset="-128"/>
              </a:rPr>
              <a:t>ページ）</a:t>
            </a:r>
            <a:endParaRPr kumimoji="1" lang="ja-JP" altLang="en-US" sz="1200" dirty="0">
              <a:latin typeface="Meiryo UI" panose="020B0604030504040204" pitchFamily="50" charset="-128"/>
              <a:ea typeface="Meiryo UI" panose="020B0604030504040204" pitchFamily="50" charset="-128"/>
            </a:endParaRPr>
          </a:p>
        </p:txBody>
      </p:sp>
      <p:sp>
        <p:nvSpPr>
          <p:cNvPr id="17" name="テキスト ボックス 16"/>
          <p:cNvSpPr txBox="1"/>
          <p:nvPr/>
        </p:nvSpPr>
        <p:spPr>
          <a:xfrm>
            <a:off x="303847" y="4645329"/>
            <a:ext cx="1153478"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kumimoji="1" lang="ja-JP" altLang="en-US" sz="1050" b="1" u="sng" dirty="0" smtClean="0">
                <a:latin typeface="Meiryo UI" panose="020B0604030504040204" pitchFamily="50" charset="-128"/>
                <a:ea typeface="Meiryo UI" panose="020B0604030504040204" pitchFamily="50" charset="-128"/>
              </a:rPr>
              <a:t>担当</a:t>
            </a:r>
            <a:r>
              <a:rPr lang="ja-JP" altLang="en-US" sz="1050" b="1" u="sng" dirty="0" smtClean="0">
                <a:latin typeface="Meiryo UI" panose="020B0604030504040204" pitchFamily="50" charset="-128"/>
                <a:ea typeface="Meiryo UI" panose="020B0604030504040204" pitchFamily="50" charset="-128"/>
              </a:rPr>
              <a:t>者</a:t>
            </a:r>
            <a:r>
              <a:rPr lang="ja-JP" altLang="en-US" sz="1050" b="1" u="sng" dirty="0">
                <a:latin typeface="Meiryo UI" panose="020B0604030504040204" pitchFamily="50" charset="-128"/>
                <a:ea typeface="Meiryo UI" panose="020B0604030504040204" pitchFamily="50" charset="-128"/>
              </a:rPr>
              <a:t>集合</a:t>
            </a:r>
            <a:endParaRPr kumimoji="1" lang="ja-JP" altLang="en-US" sz="1050" b="1" u="sng" dirty="0">
              <a:latin typeface="Meiryo UI" panose="020B0604030504040204" pitchFamily="50" charset="-128"/>
              <a:ea typeface="Meiryo UI" panose="020B0604030504040204" pitchFamily="50" charset="-128"/>
            </a:endParaRPr>
          </a:p>
        </p:txBody>
      </p:sp>
      <p:sp>
        <p:nvSpPr>
          <p:cNvPr id="18" name="テキスト ボックス 17"/>
          <p:cNvSpPr txBox="1"/>
          <p:nvPr/>
        </p:nvSpPr>
        <p:spPr>
          <a:xfrm>
            <a:off x="471487" y="4863865"/>
            <a:ext cx="6312218" cy="253916"/>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a:t>
            </a:r>
            <a:r>
              <a:rPr lang="ja-JP" altLang="en-US" sz="1050" dirty="0">
                <a:latin typeface="Meiryo UI" panose="020B0604030504040204" pitchFamily="50" charset="-128"/>
                <a:ea typeface="Meiryo UI" panose="020B0604030504040204" pitchFamily="50" charset="-128"/>
              </a:rPr>
              <a:t> </a:t>
            </a:r>
            <a:r>
              <a:rPr lang="ja-JP" altLang="en-US" sz="1050" dirty="0" smtClean="0">
                <a:latin typeface="Meiryo UI" panose="020B0604030504040204" pitchFamily="50" charset="-128"/>
                <a:ea typeface="Meiryo UI" panose="020B0604030504040204" pitchFamily="50" charset="-128"/>
              </a:rPr>
              <a:t>準備の担当</a:t>
            </a:r>
            <a:r>
              <a:rPr lang="ja-JP" altLang="en-US" sz="1050" dirty="0">
                <a:latin typeface="Meiryo UI" panose="020B0604030504040204" pitchFamily="50" charset="-128"/>
                <a:ea typeface="Meiryo UI" panose="020B0604030504040204" pitchFamily="50" charset="-128"/>
              </a:rPr>
              <a:t>により</a:t>
            </a:r>
            <a:r>
              <a:rPr lang="ja-JP" altLang="en-US" sz="1050" dirty="0" smtClean="0">
                <a:latin typeface="Meiryo UI" panose="020B0604030504040204" pitchFamily="50" charset="-128"/>
                <a:ea typeface="Meiryo UI" panose="020B0604030504040204" pitchFamily="50" charset="-128"/>
              </a:rPr>
              <a:t>、集合時間を設定して下さい。</a:t>
            </a:r>
            <a:endParaRPr lang="en-US" altLang="ja-JP" sz="1050" dirty="0" smtClean="0">
              <a:latin typeface="Meiryo UI" panose="020B0604030504040204" pitchFamily="50" charset="-128"/>
              <a:ea typeface="Meiryo UI" panose="020B0604030504040204" pitchFamily="50" charset="-128"/>
            </a:endParaRPr>
          </a:p>
        </p:txBody>
      </p:sp>
      <p:sp>
        <p:nvSpPr>
          <p:cNvPr id="19" name="テキスト ボックス 18"/>
          <p:cNvSpPr txBox="1"/>
          <p:nvPr/>
        </p:nvSpPr>
        <p:spPr>
          <a:xfrm>
            <a:off x="303846" y="5250592"/>
            <a:ext cx="3088641"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kumimoji="1" lang="ja-JP" altLang="en-US" sz="1050" b="1" u="sng" dirty="0" smtClean="0">
                <a:latin typeface="Meiryo UI" panose="020B0604030504040204" pitchFamily="50" charset="-128"/>
                <a:ea typeface="Meiryo UI" panose="020B0604030504040204" pitchFamily="50" charset="-128"/>
              </a:rPr>
              <a:t>各セッティングや準備</a:t>
            </a:r>
            <a:endParaRPr kumimoji="1" lang="ja-JP" altLang="en-US" sz="1050" b="1" u="sng" dirty="0">
              <a:latin typeface="Meiryo UI" panose="020B0604030504040204" pitchFamily="50" charset="-128"/>
              <a:ea typeface="Meiryo UI" panose="020B0604030504040204" pitchFamily="50" charset="-128"/>
            </a:endParaRPr>
          </a:p>
        </p:txBody>
      </p:sp>
      <p:sp>
        <p:nvSpPr>
          <p:cNvPr id="20" name="テキスト ボックス 19"/>
          <p:cNvSpPr txBox="1"/>
          <p:nvPr/>
        </p:nvSpPr>
        <p:spPr>
          <a:xfrm>
            <a:off x="471487" y="5471754"/>
            <a:ext cx="6312218" cy="253916"/>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a:t>
            </a:r>
            <a:r>
              <a:rPr lang="ja-JP" altLang="en-US" sz="1050" dirty="0">
                <a:latin typeface="Meiryo UI" panose="020B0604030504040204" pitchFamily="50" charset="-128"/>
                <a:ea typeface="Meiryo UI" panose="020B0604030504040204" pitchFamily="50" charset="-128"/>
              </a:rPr>
              <a:t> </a:t>
            </a:r>
            <a:r>
              <a:rPr lang="ja-JP" altLang="en-US" sz="1050" dirty="0" smtClean="0">
                <a:latin typeface="Meiryo UI" panose="020B0604030504040204" pitchFamily="50" charset="-128"/>
                <a:ea typeface="Meiryo UI" panose="020B0604030504040204" pitchFamily="50" charset="-128"/>
              </a:rPr>
              <a:t>受付開始時間を逆算し、準備を行って下さい。</a:t>
            </a:r>
            <a:endParaRPr lang="en-US" altLang="ja-JP" sz="1050" dirty="0" smtClean="0">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303846" y="5810513"/>
            <a:ext cx="3088641" cy="253916"/>
          </a:xfrm>
          <a:prstGeom prst="rect">
            <a:avLst/>
          </a:prstGeom>
          <a:noFill/>
        </p:spPr>
        <p:txBody>
          <a:bodyPr wrap="square" rtlCol="0">
            <a:spAutoFit/>
          </a:bodyPr>
          <a:lstStyle/>
          <a:p>
            <a:r>
              <a:rPr kumimoji="1" lang="ja-JP" altLang="en-US" sz="1050" b="1" dirty="0" smtClean="0">
                <a:latin typeface="Meiryo UI" panose="020B0604030504040204" pitchFamily="50" charset="-128"/>
                <a:ea typeface="Meiryo UI" panose="020B0604030504040204" pitchFamily="50" charset="-128"/>
              </a:rPr>
              <a:t>■</a:t>
            </a:r>
            <a:r>
              <a:rPr kumimoji="1" lang="ja-JP" altLang="en-US" sz="1050" b="1" u="sng" dirty="0" smtClean="0">
                <a:latin typeface="Meiryo UI" panose="020B0604030504040204" pitchFamily="50" charset="-128"/>
                <a:ea typeface="Meiryo UI" panose="020B0604030504040204" pitchFamily="50" charset="-128"/>
              </a:rPr>
              <a:t>登壇者リハーサル</a:t>
            </a:r>
            <a:endParaRPr kumimoji="1" lang="ja-JP" altLang="en-US" sz="1050" b="1" u="sng" dirty="0">
              <a:latin typeface="Meiryo UI" panose="020B0604030504040204" pitchFamily="50" charset="-128"/>
              <a:ea typeface="Meiryo UI" panose="020B0604030504040204" pitchFamily="50" charset="-128"/>
            </a:endParaRPr>
          </a:p>
        </p:txBody>
      </p:sp>
      <p:sp>
        <p:nvSpPr>
          <p:cNvPr id="22" name="テキスト ボックス 21"/>
          <p:cNvSpPr txBox="1"/>
          <p:nvPr/>
        </p:nvSpPr>
        <p:spPr>
          <a:xfrm>
            <a:off x="471487" y="6031675"/>
            <a:ext cx="6312218" cy="253916"/>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　念の為、本番同様の環境で、登壇者による確認を行っていただくとスムーズに進行します。</a:t>
            </a:r>
            <a:endParaRPr lang="en-US" altLang="ja-JP" sz="1050" dirty="0" smtClean="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4178705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2067</TotalTime>
  <Words>633</Words>
  <Application>Microsoft Office PowerPoint</Application>
  <PresentationFormat>A4 210 x 297 mm</PresentationFormat>
  <Paragraphs>204</Paragraphs>
  <Slides>11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2</vt:i4>
      </vt:variant>
      <vt:variant>
        <vt:lpstr>スライド タイトル</vt:lpstr>
      </vt:variant>
      <vt:variant>
        <vt:i4>11</vt:i4>
      </vt:variant>
    </vt:vector>
  </HeadingPairs>
  <TitlesOfParts>
    <vt:vector size="18" baseType="lpstr">
      <vt:lpstr>Meiryo UI</vt:lpstr>
      <vt:lpstr>ＭＳ Ｐゴシック</vt:lpstr>
      <vt:lpstr>Arial</vt:lpstr>
      <vt:lpstr>Calibri</vt:lpstr>
      <vt:lpstr>Calibri Light</vt:lpstr>
      <vt:lpstr>Office テーマ</vt:lpstr>
      <vt:lpstr>デザインの設定</vt:lpstr>
      <vt:lpstr>実施概要</vt:lpstr>
      <vt:lpstr>当日のプログラム</vt:lpstr>
      <vt:lpstr>事前準備に関して</vt:lpstr>
      <vt:lpstr>当日の準備手配に関して</vt:lpstr>
      <vt:lpstr>当日のスケジュールについて</vt:lpstr>
      <vt:lpstr>会場イメージ（凡例）</vt:lpstr>
      <vt:lpstr>受付のフロー</vt:lpstr>
      <vt:lpstr>運営マニュアル　活用の手引き</vt:lpstr>
      <vt:lpstr>運営マニュアル　活用の手引き</vt:lpstr>
      <vt:lpstr>運営マニュアル　活用の手引き</vt:lpstr>
      <vt:lpstr>運営マニュアル　活用の手引き</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実施概要</dc:title>
  <dc:creator>加山 秀之</dc:creator>
  <cp:lastModifiedBy>日本緩和医療学会</cp:lastModifiedBy>
  <cp:revision>349</cp:revision>
  <cp:lastPrinted>2020-02-10T11:40:53Z</cp:lastPrinted>
  <dcterms:created xsi:type="dcterms:W3CDTF">2019-12-13T04:23:55Z</dcterms:created>
  <dcterms:modified xsi:type="dcterms:W3CDTF">2020-04-23T00:46:06Z</dcterms:modified>
</cp:coreProperties>
</file>