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7" r:id="rId3"/>
    <p:sldId id="262" r:id="rId4"/>
  </p:sldIdLst>
  <p:sldSz cx="6858000" cy="9906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183" userDrawn="1">
          <p15:clr>
            <a:srgbClr val="A4A3A4"/>
          </p15:clr>
        </p15:guide>
        <p15:guide id="2" orient="horz" pos="309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お客様" initials="お" lastIdx="13" clrIdx="0">
    <p:extLst/>
  </p:cmAuthor>
  <p:cmAuthor id="2" name="片岡 弥生"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008000"/>
    <a:srgbClr val="CCFFCC"/>
    <a:srgbClr val="FF9900"/>
    <a:srgbClr val="FF9933"/>
    <a:srgbClr val="CC3300"/>
    <a:srgbClr val="FFECD9"/>
    <a:srgbClr val="FFCC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182" autoAdjust="0"/>
  </p:normalViewPr>
  <p:slideViewPr>
    <p:cSldViewPr snapToGrid="0" showGuides="1">
      <p:cViewPr>
        <p:scale>
          <a:sx n="100" d="100"/>
          <a:sy n="100" d="100"/>
        </p:scale>
        <p:origin x="948" y="48"/>
      </p:cViewPr>
      <p:guideLst>
        <p:guide pos="2183"/>
        <p:guide orient="horz" pos="309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
        <p:nvSpPr>
          <p:cNvPr id="17" name="正方形/長方形 16"/>
          <p:cNvSpPr/>
          <p:nvPr userDrawn="1"/>
        </p:nvSpPr>
        <p:spPr>
          <a:xfrm>
            <a:off x="0" y="8298078"/>
            <a:ext cx="6858000" cy="1272577"/>
          </a:xfrm>
          <a:prstGeom prst="rect">
            <a:avLst/>
          </a:prstGeom>
          <a:solidFill>
            <a:srgbClr val="FFE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userDrawn="1"/>
        </p:nvSpPr>
        <p:spPr>
          <a:xfrm>
            <a:off x="2042470" y="8303430"/>
            <a:ext cx="2773060" cy="246221"/>
          </a:xfrm>
          <a:prstGeom prst="rect">
            <a:avLst/>
          </a:prstGeom>
          <a:noFill/>
        </p:spPr>
        <p:txBody>
          <a:bodyPr wrap="square" rtlCol="0">
            <a:spAutoFit/>
          </a:bodyPr>
          <a:lstStyle/>
          <a:p>
            <a:pPr algn="ctr"/>
            <a:r>
              <a:rPr lang="ja-JP" altLang="en-US" sz="1000" b="1" dirty="0" smtClean="0">
                <a:solidFill>
                  <a:srgbClr val="5F5F5F"/>
                </a:solidFill>
                <a:latin typeface="Meiryo UI" panose="020B0604030504040204" pitchFamily="50" charset="-128"/>
                <a:ea typeface="Meiryo UI" panose="020B0604030504040204" pitchFamily="50" charset="-128"/>
              </a:rPr>
              <a:t>主催</a:t>
            </a:r>
          </a:p>
        </p:txBody>
      </p:sp>
      <p:sp>
        <p:nvSpPr>
          <p:cNvPr id="19" name="テキスト ボックス 18"/>
          <p:cNvSpPr txBox="1"/>
          <p:nvPr userDrawn="1"/>
        </p:nvSpPr>
        <p:spPr>
          <a:xfrm>
            <a:off x="2042470" y="8647296"/>
            <a:ext cx="2773060" cy="246221"/>
          </a:xfrm>
          <a:prstGeom prst="rect">
            <a:avLst/>
          </a:prstGeom>
          <a:noFill/>
        </p:spPr>
        <p:txBody>
          <a:bodyPr wrap="square" rtlCol="0">
            <a:spAutoFit/>
          </a:bodyPr>
          <a:lstStyle/>
          <a:p>
            <a:pPr algn="ctr"/>
            <a:r>
              <a:rPr kumimoji="1" lang="ja-JP" altLang="en-US" sz="1000" b="1" dirty="0" smtClean="0">
                <a:solidFill>
                  <a:srgbClr val="5F5F5F"/>
                </a:solidFill>
                <a:latin typeface="Meiryo UI" panose="020B0604030504040204" pitchFamily="50" charset="-128"/>
                <a:ea typeface="Meiryo UI" panose="020B0604030504040204" pitchFamily="50" charset="-128"/>
              </a:rPr>
              <a:t>後援</a:t>
            </a:r>
            <a:endParaRPr kumimoji="1" lang="en-US" altLang="ja-JP" sz="1000" b="1" dirty="0" smtClean="0">
              <a:solidFill>
                <a:srgbClr val="5F5F5F"/>
              </a:solidFill>
              <a:latin typeface="Meiryo UI" panose="020B0604030504040204" pitchFamily="50" charset="-128"/>
              <a:ea typeface="Meiryo UI" panose="020B0604030504040204" pitchFamily="50" charset="-128"/>
            </a:endParaRPr>
          </a:p>
        </p:txBody>
      </p:sp>
      <p:sp>
        <p:nvSpPr>
          <p:cNvPr id="20" name="角丸四角形 19"/>
          <p:cNvSpPr/>
          <p:nvPr userDrawn="1"/>
        </p:nvSpPr>
        <p:spPr>
          <a:xfrm>
            <a:off x="170267" y="8865838"/>
            <a:ext cx="6496079" cy="53700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userDrawn="1"/>
        </p:nvSpPr>
        <p:spPr>
          <a:xfrm>
            <a:off x="123738" y="5332477"/>
            <a:ext cx="6605861" cy="2895418"/>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userDrawn="1"/>
        </p:nvSpPr>
        <p:spPr>
          <a:xfrm>
            <a:off x="409065" y="5199055"/>
            <a:ext cx="1344247" cy="276999"/>
          </a:xfrm>
          <a:prstGeom prst="rect">
            <a:avLst/>
          </a:prstGeom>
          <a:solidFill>
            <a:schemeClr val="bg1"/>
          </a:solidFill>
        </p:spPr>
        <p:txBody>
          <a:bodyPr wrap="square" rtlCol="0">
            <a:spAutoFit/>
          </a:bodyPr>
          <a:lstStyle/>
          <a:p>
            <a:pPr algn="ctr"/>
            <a:r>
              <a:rPr lang="ja-JP" altLang="en-US" sz="1200" b="1" dirty="0" smtClean="0">
                <a:solidFill>
                  <a:srgbClr val="5F5F5F"/>
                </a:solidFill>
                <a:latin typeface="Meiryo UI" panose="020B0604030504040204" pitchFamily="50" charset="-128"/>
                <a:ea typeface="Meiryo UI" panose="020B0604030504040204" pitchFamily="50" charset="-128"/>
              </a:rPr>
              <a:t>＜プログラム＞</a:t>
            </a:r>
            <a:endParaRPr lang="en-US" altLang="ja-JP" sz="1200" b="1" dirty="0" smtClean="0">
              <a:solidFill>
                <a:srgbClr val="5F5F5F"/>
              </a:solidFill>
              <a:latin typeface="Meiryo UI" panose="020B0604030504040204" pitchFamily="50" charset="-128"/>
              <a:ea typeface="Meiryo UI" panose="020B0604030504040204" pitchFamily="50" charset="-128"/>
            </a:endParaRPr>
          </a:p>
        </p:txBody>
      </p:sp>
      <p:sp>
        <p:nvSpPr>
          <p:cNvPr id="29" name="テキスト ボックス 28"/>
          <p:cNvSpPr txBox="1"/>
          <p:nvPr userDrawn="1"/>
        </p:nvSpPr>
        <p:spPr>
          <a:xfrm>
            <a:off x="199679" y="9598762"/>
            <a:ext cx="1868403" cy="261610"/>
          </a:xfrm>
          <a:prstGeom prst="rect">
            <a:avLst/>
          </a:prstGeom>
          <a:noFill/>
        </p:spPr>
        <p:txBody>
          <a:bodyPr wrap="square" rtlCol="0">
            <a:spAutoFit/>
          </a:bodyPr>
          <a:lstStyle/>
          <a:p>
            <a:r>
              <a:rPr kumimoji="1" lang="ja-JP" altLang="en-US" sz="1100" b="1" dirty="0" smtClean="0">
                <a:solidFill>
                  <a:srgbClr val="5F5F5F"/>
                </a:solidFill>
                <a:latin typeface="Meiryo UI" panose="020B0604030504040204" pitchFamily="50" charset="-128"/>
                <a:ea typeface="Meiryo UI" panose="020B0604030504040204" pitchFamily="50" charset="-128"/>
              </a:rPr>
              <a:t>本件に関するお問合せ：</a:t>
            </a:r>
            <a:endParaRPr kumimoji="1" lang="ja-JP" altLang="en-US" sz="1100" b="1" dirty="0">
              <a:solidFill>
                <a:srgbClr val="5F5F5F"/>
              </a:solidFill>
              <a:latin typeface="Meiryo UI" panose="020B0604030504040204" pitchFamily="50" charset="-128"/>
              <a:ea typeface="Meiryo UI" panose="020B0604030504040204" pitchFamily="50" charset="-128"/>
            </a:endParaRPr>
          </a:p>
        </p:txBody>
      </p:sp>
      <p:sp>
        <p:nvSpPr>
          <p:cNvPr id="52" name="テキスト ボックス 51"/>
          <p:cNvSpPr txBox="1"/>
          <p:nvPr userDrawn="1"/>
        </p:nvSpPr>
        <p:spPr>
          <a:xfrm>
            <a:off x="128478" y="3415163"/>
            <a:ext cx="1506489" cy="338554"/>
          </a:xfrm>
          <a:prstGeom prst="rect">
            <a:avLst/>
          </a:prstGeom>
          <a:noFill/>
        </p:spPr>
        <p:txBody>
          <a:bodyPr wrap="square" rtlCol="0">
            <a:spAutoFit/>
          </a:bodyPr>
          <a:lstStyle/>
          <a:p>
            <a:r>
              <a:rPr kumimoji="1" lang="ja-JP" altLang="en-US" sz="1600" b="1" dirty="0" smtClean="0">
                <a:solidFill>
                  <a:srgbClr val="5F5F5F"/>
                </a:solidFill>
                <a:latin typeface="Meiryo UI" panose="020B0604030504040204" pitchFamily="50" charset="-128"/>
                <a:ea typeface="Meiryo UI" panose="020B0604030504040204" pitchFamily="50" charset="-128"/>
              </a:rPr>
              <a:t>開催日時</a:t>
            </a:r>
            <a:r>
              <a:rPr kumimoji="1" lang="en-US" altLang="ja-JP" sz="1600" b="1" dirty="0" smtClean="0">
                <a:solidFill>
                  <a:srgbClr val="5F5F5F"/>
                </a:solidFill>
                <a:latin typeface="Meiryo UI" panose="020B0604030504040204" pitchFamily="50" charset="-128"/>
                <a:ea typeface="Meiryo UI" panose="020B0604030504040204" pitchFamily="50" charset="-128"/>
              </a:rPr>
              <a:t>:</a:t>
            </a:r>
            <a:endParaRPr kumimoji="1" lang="ja-JP" altLang="en-US" sz="1600" b="1" dirty="0">
              <a:solidFill>
                <a:srgbClr val="5F5F5F"/>
              </a:solidFill>
              <a:latin typeface="Meiryo UI" panose="020B0604030504040204" pitchFamily="50" charset="-128"/>
              <a:ea typeface="Meiryo UI" panose="020B0604030504040204" pitchFamily="50" charset="-128"/>
            </a:endParaRPr>
          </a:p>
        </p:txBody>
      </p:sp>
      <p:sp>
        <p:nvSpPr>
          <p:cNvPr id="59" name="テキスト ボックス 58"/>
          <p:cNvSpPr txBox="1"/>
          <p:nvPr userDrawn="1"/>
        </p:nvSpPr>
        <p:spPr>
          <a:xfrm>
            <a:off x="128478" y="4186364"/>
            <a:ext cx="1506489" cy="338554"/>
          </a:xfrm>
          <a:prstGeom prst="rect">
            <a:avLst/>
          </a:prstGeom>
          <a:noFill/>
        </p:spPr>
        <p:txBody>
          <a:bodyPr wrap="square" rtlCol="0">
            <a:spAutoFit/>
          </a:bodyPr>
          <a:lstStyle/>
          <a:p>
            <a:r>
              <a:rPr kumimoji="1" lang="ja-JP" altLang="en-US" sz="1600" b="1" dirty="0" smtClean="0">
                <a:solidFill>
                  <a:srgbClr val="5F5F5F"/>
                </a:solidFill>
                <a:latin typeface="Meiryo UI" panose="020B0604030504040204" pitchFamily="50" charset="-128"/>
                <a:ea typeface="Meiryo UI" panose="020B0604030504040204" pitchFamily="50" charset="-128"/>
              </a:rPr>
              <a:t>開催</a:t>
            </a:r>
            <a:r>
              <a:rPr lang="ja-JP" altLang="en-US" sz="1600" b="1" dirty="0" smtClean="0">
                <a:solidFill>
                  <a:srgbClr val="5F5F5F"/>
                </a:solidFill>
                <a:latin typeface="Meiryo UI" panose="020B0604030504040204" pitchFamily="50" charset="-128"/>
                <a:ea typeface="Meiryo UI" panose="020B0604030504040204" pitchFamily="50" charset="-128"/>
              </a:rPr>
              <a:t>場所</a:t>
            </a:r>
            <a:r>
              <a:rPr kumimoji="1" lang="en-US" altLang="ja-JP" sz="1600" b="1" dirty="0" smtClean="0">
                <a:solidFill>
                  <a:srgbClr val="5F5F5F"/>
                </a:solidFill>
                <a:latin typeface="Meiryo UI" panose="020B0604030504040204" pitchFamily="50" charset="-128"/>
                <a:ea typeface="Meiryo UI" panose="020B0604030504040204" pitchFamily="50" charset="-128"/>
              </a:rPr>
              <a:t>:</a:t>
            </a:r>
            <a:endParaRPr kumimoji="1" lang="ja-JP" altLang="en-US" sz="1600" b="1" dirty="0">
              <a:solidFill>
                <a:srgbClr val="5F5F5F"/>
              </a:solidFill>
              <a:latin typeface="Meiryo UI" panose="020B0604030504040204" pitchFamily="50" charset="-128"/>
              <a:ea typeface="Meiryo UI" panose="020B0604030504040204" pitchFamily="50" charset="-128"/>
            </a:endParaRPr>
          </a:p>
        </p:txBody>
      </p:sp>
      <p:sp>
        <p:nvSpPr>
          <p:cNvPr id="61" name="テキスト ボックス 60"/>
          <p:cNvSpPr txBox="1"/>
          <p:nvPr userDrawn="1"/>
        </p:nvSpPr>
        <p:spPr>
          <a:xfrm>
            <a:off x="1105562" y="3933875"/>
            <a:ext cx="2749375" cy="276999"/>
          </a:xfrm>
          <a:prstGeom prst="rect">
            <a:avLst/>
          </a:prstGeom>
          <a:noFill/>
        </p:spPr>
        <p:txBody>
          <a:bodyPr wrap="square" rtlCol="0">
            <a:spAutoFit/>
          </a:bodyPr>
          <a:lstStyle/>
          <a:p>
            <a:r>
              <a:rPr kumimoji="1" lang="en-US" altLang="ja-JP" sz="1200" b="1" dirty="0" smtClean="0">
                <a:solidFill>
                  <a:srgbClr val="5F5F5F"/>
                </a:solidFill>
                <a:latin typeface="Meiryo UI" panose="020B0604030504040204" pitchFamily="50" charset="-128"/>
                <a:ea typeface="Meiryo UI" panose="020B0604030504040204" pitchFamily="50" charset="-128"/>
              </a:rPr>
              <a:t>※</a:t>
            </a:r>
            <a:r>
              <a:rPr kumimoji="1" lang="ja-JP" altLang="en-US" sz="1200" b="1" dirty="0" smtClean="0">
                <a:solidFill>
                  <a:srgbClr val="5F5F5F"/>
                </a:solidFill>
                <a:latin typeface="Meiryo UI" panose="020B0604030504040204" pitchFamily="50" charset="-128"/>
                <a:ea typeface="Meiryo UI" panose="020B0604030504040204" pitchFamily="50" charset="-128"/>
              </a:rPr>
              <a:t>受付は</a:t>
            </a:r>
            <a:r>
              <a:rPr lang="ja-JP" altLang="en-US" sz="1200" b="1" dirty="0">
                <a:solidFill>
                  <a:srgbClr val="5F5F5F"/>
                </a:solidFill>
                <a:latin typeface="Meiryo UI" panose="020B0604030504040204" pitchFamily="50" charset="-128"/>
                <a:ea typeface="Meiryo UI" panose="020B0604030504040204" pitchFamily="50" charset="-128"/>
              </a:rPr>
              <a:t>開始</a:t>
            </a:r>
            <a:r>
              <a:rPr kumimoji="1" lang="ja-JP" altLang="en-US" sz="1200" b="1" dirty="0" smtClean="0">
                <a:solidFill>
                  <a:srgbClr val="5F5F5F"/>
                </a:solidFill>
                <a:latin typeface="Meiryo UI" panose="020B0604030504040204" pitchFamily="50" charset="-128"/>
                <a:ea typeface="Meiryo UI" panose="020B0604030504040204" pitchFamily="50" charset="-128"/>
              </a:rPr>
              <a:t>　　　　分前から行います。</a:t>
            </a:r>
            <a:endParaRPr kumimoji="1" lang="ja-JP" altLang="en-US" sz="1200" b="1" dirty="0">
              <a:solidFill>
                <a:srgbClr val="5F5F5F"/>
              </a:solidFill>
              <a:latin typeface="Meiryo UI" panose="020B0604030504040204" pitchFamily="50" charset="-128"/>
              <a:ea typeface="Meiryo UI" panose="020B0604030504040204" pitchFamily="50" charset="-128"/>
            </a:endParaRPr>
          </a:p>
        </p:txBody>
      </p:sp>
      <p:sp>
        <p:nvSpPr>
          <p:cNvPr id="34" name="正方形/長方形 33"/>
          <p:cNvSpPr/>
          <p:nvPr userDrawn="1"/>
        </p:nvSpPr>
        <p:spPr>
          <a:xfrm>
            <a:off x="0" y="0"/>
            <a:ext cx="6858000" cy="3162879"/>
          </a:xfrm>
          <a:prstGeom prst="rect">
            <a:avLst/>
          </a:prstGeom>
          <a:solidFill>
            <a:srgbClr val="FFE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図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65052" y="440315"/>
            <a:ext cx="1314482" cy="1051586"/>
          </a:xfrm>
          <a:prstGeom prst="rect">
            <a:avLst/>
          </a:prstGeom>
          <a:effectLst>
            <a:softEdge rad="190500"/>
          </a:effectLst>
        </p:spPr>
      </p:pic>
      <p:pic>
        <p:nvPicPr>
          <p:cNvPr id="36" name="図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68347" y="1512178"/>
            <a:ext cx="1538237" cy="1025236"/>
          </a:xfrm>
          <a:prstGeom prst="rect">
            <a:avLst/>
          </a:prstGeom>
          <a:effectLst>
            <a:softEdge rad="190500"/>
          </a:effectLst>
        </p:spPr>
      </p:pic>
      <p:pic>
        <p:nvPicPr>
          <p:cNvPr id="37" name="図 3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439128"/>
            <a:ext cx="1105562" cy="1243602"/>
          </a:xfrm>
          <a:prstGeom prst="rect">
            <a:avLst/>
          </a:prstGeom>
          <a:effectLst>
            <a:softEdge rad="190500"/>
          </a:effectLst>
        </p:spPr>
      </p:pic>
      <p:pic>
        <p:nvPicPr>
          <p:cNvPr id="38" name="図 3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9019" y="1974082"/>
            <a:ext cx="1630002" cy="1086396"/>
          </a:xfrm>
          <a:prstGeom prst="rect">
            <a:avLst/>
          </a:prstGeom>
          <a:effectLst>
            <a:softEdge rad="190500"/>
          </a:effectLst>
        </p:spPr>
      </p:pic>
      <p:pic>
        <p:nvPicPr>
          <p:cNvPr id="39" name="図 3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43473" y="1682729"/>
            <a:ext cx="1280458" cy="1092871"/>
          </a:xfrm>
          <a:prstGeom prst="rect">
            <a:avLst/>
          </a:prstGeom>
          <a:effectLst>
            <a:softEdge rad="190500"/>
          </a:effectLst>
        </p:spPr>
      </p:pic>
      <p:sp>
        <p:nvSpPr>
          <p:cNvPr id="60" name="テキスト ボックス 59"/>
          <p:cNvSpPr txBox="1"/>
          <p:nvPr userDrawn="1"/>
        </p:nvSpPr>
        <p:spPr>
          <a:xfrm>
            <a:off x="343473" y="1580319"/>
            <a:ext cx="6192981" cy="400110"/>
          </a:xfrm>
          <a:prstGeom prst="rect">
            <a:avLst/>
          </a:prstGeom>
          <a:noFill/>
        </p:spPr>
        <p:txBody>
          <a:bodyPr wrap="square" rtlCol="0">
            <a:spAutoFit/>
          </a:bodyPr>
          <a:lstStyle/>
          <a:p>
            <a:pPr algn="ctr"/>
            <a:r>
              <a:rPr kumimoji="1" lang="en-US" altLang="ja-JP" sz="2000" dirty="0" smtClean="0">
                <a:solidFill>
                  <a:srgbClr val="FF3300"/>
                </a:solidFill>
                <a:latin typeface="Meiryo UI" panose="020B0604030504040204" pitchFamily="50" charset="-128"/>
                <a:ea typeface="Meiryo UI" panose="020B0604030504040204" pitchFamily="50" charset="-128"/>
              </a:rPr>
              <a:t>~</a:t>
            </a:r>
            <a:r>
              <a:rPr kumimoji="1" lang="ja-JP" altLang="en-US" sz="2000" dirty="0" smtClean="0">
                <a:solidFill>
                  <a:srgbClr val="FF3300"/>
                </a:solidFill>
                <a:latin typeface="Meiryo UI" panose="020B0604030504040204" pitchFamily="50" charset="-128"/>
                <a:ea typeface="Meiryo UI" panose="020B0604030504040204" pitchFamily="50" charset="-128"/>
              </a:rPr>
              <a:t>　治療も、仕事も、生活も　～</a:t>
            </a:r>
            <a:endParaRPr kumimoji="1" lang="ja-JP" altLang="en-US" sz="2000" dirty="0">
              <a:solidFill>
                <a:srgbClr val="FF3300"/>
              </a:solidFill>
              <a:latin typeface="Meiryo UI" panose="020B0604030504040204" pitchFamily="50" charset="-128"/>
              <a:ea typeface="Meiryo UI" panose="020B0604030504040204" pitchFamily="50" charset="-128"/>
            </a:endParaRPr>
          </a:p>
        </p:txBody>
      </p:sp>
      <p:sp>
        <p:nvSpPr>
          <p:cNvPr id="62" name="円/楕円 49"/>
          <p:cNvSpPr/>
          <p:nvPr userDrawn="1"/>
        </p:nvSpPr>
        <p:spPr>
          <a:xfrm>
            <a:off x="5840973" y="2410665"/>
            <a:ext cx="885817" cy="885817"/>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smtClean="0">
                <a:latin typeface="Meiryo UI" panose="020B0604030504040204" pitchFamily="50" charset="-128"/>
                <a:ea typeface="Meiryo UI" panose="020B0604030504040204" pitchFamily="50" charset="-128"/>
              </a:rPr>
              <a:t>入場</a:t>
            </a:r>
            <a:endParaRPr kumimoji="1" lang="en-US" altLang="ja-JP" sz="1600" b="1" dirty="0" smtClean="0">
              <a:latin typeface="Meiryo UI" panose="020B0604030504040204" pitchFamily="50" charset="-128"/>
              <a:ea typeface="Meiryo UI" panose="020B0604030504040204" pitchFamily="50" charset="-128"/>
            </a:endParaRPr>
          </a:p>
          <a:p>
            <a:pPr algn="ctr"/>
            <a:r>
              <a:rPr kumimoji="1" lang="ja-JP" altLang="en-US" sz="1600" b="1" dirty="0" smtClean="0">
                <a:latin typeface="Meiryo UI" panose="020B0604030504040204" pitchFamily="50" charset="-128"/>
                <a:ea typeface="Meiryo UI" panose="020B0604030504040204" pitchFamily="50" charset="-128"/>
              </a:rPr>
              <a:t>無料</a:t>
            </a:r>
            <a:endParaRPr kumimoji="1" lang="ja-JP" altLang="en-US" sz="1600" b="1" dirty="0">
              <a:latin typeface="Meiryo UI" panose="020B0604030504040204" pitchFamily="50" charset="-128"/>
              <a:ea typeface="Meiryo UI" panose="020B0604030504040204" pitchFamily="50" charset="-128"/>
            </a:endParaRPr>
          </a:p>
        </p:txBody>
      </p:sp>
      <p:sp>
        <p:nvSpPr>
          <p:cNvPr id="63" name="正方形/長方形 62"/>
          <p:cNvSpPr/>
          <p:nvPr userDrawn="1"/>
        </p:nvSpPr>
        <p:spPr>
          <a:xfrm>
            <a:off x="77688" y="2834308"/>
            <a:ext cx="3817148" cy="577081"/>
          </a:xfrm>
          <a:prstGeom prst="rect">
            <a:avLst/>
          </a:prstGeom>
          <a:solidFill>
            <a:srgbClr val="FFFFFF">
              <a:alpha val="50196"/>
            </a:srgbClr>
          </a:solidFill>
          <a:effectLst>
            <a:softEdge rad="317500"/>
          </a:effectLst>
        </p:spPr>
        <p:txBody>
          <a:bodyPr wrap="square">
            <a:spAutoFit/>
          </a:bodyPr>
          <a:lstStyle/>
          <a:p>
            <a:r>
              <a:rPr lang="ja-JP" altLang="en-US" sz="1050" b="0" dirty="0">
                <a:solidFill>
                  <a:srgbClr val="CC6600"/>
                </a:solidFill>
                <a:latin typeface="Meiryo UI" panose="020B0604030504040204" pitchFamily="50" charset="-128"/>
                <a:ea typeface="Meiryo UI" panose="020B0604030504040204" pitchFamily="50" charset="-128"/>
              </a:rPr>
              <a:t>緩和ケアは、がん等になった時に患者さんとご家族が、</a:t>
            </a:r>
            <a:br>
              <a:rPr lang="ja-JP" altLang="en-US" sz="1050" b="0" dirty="0">
                <a:solidFill>
                  <a:srgbClr val="CC6600"/>
                </a:solidFill>
                <a:latin typeface="Meiryo UI" panose="020B0604030504040204" pitchFamily="50" charset="-128"/>
                <a:ea typeface="Meiryo UI" panose="020B0604030504040204" pitchFamily="50" charset="-128"/>
              </a:rPr>
            </a:br>
            <a:r>
              <a:rPr lang="ja-JP" altLang="en-US" sz="1050" b="0" dirty="0">
                <a:solidFill>
                  <a:srgbClr val="CC6600"/>
                </a:solidFill>
                <a:latin typeface="Meiryo UI" panose="020B0604030504040204" pitchFamily="50" charset="-128"/>
                <a:ea typeface="Meiryo UI" panose="020B0604030504040204" pitchFamily="50" charset="-128"/>
              </a:rPr>
              <a:t>治療も仕事も生活も自分らしく両立することを支えるケアです。</a:t>
            </a:r>
          </a:p>
          <a:p>
            <a:r>
              <a:rPr lang="ja-JP" altLang="en-US" sz="1050" b="0" dirty="0" smtClean="0">
                <a:solidFill>
                  <a:srgbClr val="CC6600"/>
                </a:solidFill>
                <a:latin typeface="Meiryo UI" panose="020B0604030504040204" pitchFamily="50" charset="-128"/>
                <a:ea typeface="Meiryo UI" panose="020B0604030504040204" pitchFamily="50" charset="-128"/>
              </a:rPr>
              <a:t>あなた</a:t>
            </a:r>
            <a:r>
              <a:rPr lang="ja-JP" altLang="en-US" sz="1050" b="0" dirty="0">
                <a:solidFill>
                  <a:srgbClr val="CC6600"/>
                </a:solidFill>
                <a:latin typeface="Meiryo UI" panose="020B0604030504040204" pitchFamily="50" charset="-128"/>
                <a:ea typeface="Meiryo UI" panose="020B0604030504040204" pitchFamily="50" charset="-128"/>
              </a:rPr>
              <a:t>自身や大切な人のため、緩和ケアについて知ってください。</a:t>
            </a:r>
            <a:endParaRPr lang="ja-JP" altLang="en-US" sz="1050" b="0" i="0" dirty="0">
              <a:solidFill>
                <a:srgbClr val="CC6600"/>
              </a:solidFill>
              <a:effectLst/>
              <a:latin typeface="Meiryo UI" panose="020B0604030504040204" pitchFamily="50" charset="-128"/>
              <a:ea typeface="Meiryo UI" panose="020B0604030504040204" pitchFamily="50" charset="-128"/>
            </a:endParaRPr>
          </a:p>
        </p:txBody>
      </p:sp>
      <p:sp>
        <p:nvSpPr>
          <p:cNvPr id="68" name="テキスト ボックス 67"/>
          <p:cNvSpPr txBox="1"/>
          <p:nvPr userDrawn="1"/>
        </p:nvSpPr>
        <p:spPr>
          <a:xfrm>
            <a:off x="3894836" y="3134604"/>
            <a:ext cx="1800225" cy="276999"/>
          </a:xfrm>
          <a:prstGeom prst="rect">
            <a:avLst/>
          </a:prstGeom>
          <a:noFill/>
        </p:spPr>
        <p:txBody>
          <a:bodyPr wrap="square" rtlCol="0">
            <a:spAutoFit/>
          </a:bodyPr>
          <a:lstStyle/>
          <a:p>
            <a:r>
              <a:rPr kumimoji="1" lang="ja-JP" altLang="en-US" sz="1200" b="1" dirty="0" smtClean="0">
                <a:solidFill>
                  <a:srgbClr val="FF9900"/>
                </a:solidFill>
                <a:latin typeface="Meiryo UI" panose="020B0604030504040204" pitchFamily="50" charset="-128"/>
                <a:ea typeface="Meiryo UI" panose="020B0604030504040204" pitchFamily="50" charset="-128"/>
              </a:rPr>
              <a:t>定員　　　　　名</a:t>
            </a:r>
            <a:endParaRPr kumimoji="1" lang="ja-JP" altLang="en-US" sz="1200" b="1" dirty="0">
              <a:solidFill>
                <a:srgbClr val="FF9900"/>
              </a:solidFill>
              <a:latin typeface="Meiryo UI" panose="020B0604030504040204" pitchFamily="50" charset="-128"/>
              <a:ea typeface="Meiryo UI" panose="020B0604030504040204" pitchFamily="50" charset="-128"/>
            </a:endParaRPr>
          </a:p>
        </p:txBody>
      </p:sp>
      <p:sp>
        <p:nvSpPr>
          <p:cNvPr id="70" name="正方形/長方形 69"/>
          <p:cNvSpPr/>
          <p:nvPr userDrawn="1"/>
        </p:nvSpPr>
        <p:spPr>
          <a:xfrm>
            <a:off x="806328" y="922572"/>
            <a:ext cx="5179623" cy="707886"/>
          </a:xfrm>
          <a:prstGeom prst="rect">
            <a:avLst/>
          </a:prstGeom>
          <a:noFill/>
        </p:spPr>
        <p:txBody>
          <a:bodyPr wrap="none" lIns="91440" tIns="45720" rIns="91440" bIns="45720">
            <a:spAutoFit/>
          </a:bodyPr>
          <a:lstStyle/>
          <a:p>
            <a:pPr algn="ctr"/>
            <a:r>
              <a:rPr lang="ja-JP" altLang="en-US" sz="4000" b="1" cap="none" spc="0" dirty="0" smtClean="0">
                <a:ln w="10160">
                  <a:solidFill>
                    <a:schemeClr val="bg1"/>
                  </a:solidFill>
                  <a:prstDash val="solid"/>
                </a:ln>
                <a:solidFill>
                  <a:srgbClr val="FF9933"/>
                </a:solidFill>
                <a:effectLst>
                  <a:outerShdw blurRad="38100" dist="22860" dir="5400000" algn="tl" rotWithShape="0">
                    <a:srgbClr val="000000">
                      <a:alpha val="30000"/>
                    </a:srgbClr>
                  </a:outerShdw>
                </a:effectLst>
                <a:latin typeface="Meiryo UI" panose="020B0604030504040204" pitchFamily="50" charset="-128"/>
                <a:ea typeface="Meiryo UI" panose="020B0604030504040204" pitchFamily="50" charset="-128"/>
              </a:rPr>
              <a:t>あなたを支える緩和ケア</a:t>
            </a:r>
            <a:endParaRPr lang="ja-JP" altLang="en-US" sz="3600" b="1" cap="none" spc="0" dirty="0">
              <a:ln w="10160">
                <a:solidFill>
                  <a:schemeClr val="bg1"/>
                </a:solidFill>
                <a:prstDash val="solid"/>
              </a:ln>
              <a:solidFill>
                <a:srgbClr val="FF9933"/>
              </a:solidFill>
              <a:effectLst>
                <a:outerShdw blurRad="38100" dist="22860" dir="5400000" algn="tl" rotWithShape="0">
                  <a:srgbClr val="000000">
                    <a:alpha val="30000"/>
                  </a:srgbClr>
                </a:outerShdw>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530388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cxnSp>
        <p:nvCxnSpPr>
          <p:cNvPr id="7" name="直線コネクタ 6"/>
          <p:cNvCxnSpPr/>
          <p:nvPr userDrawn="1"/>
        </p:nvCxnSpPr>
        <p:spPr>
          <a:xfrm>
            <a:off x="254000" y="4546600"/>
            <a:ext cx="6350000" cy="0"/>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userDrawn="1"/>
        </p:nvSpPr>
        <p:spPr>
          <a:xfrm>
            <a:off x="0" y="0"/>
            <a:ext cx="6858000" cy="10160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latin typeface="Meiryo UI" panose="020B0604030504040204" pitchFamily="50" charset="-128"/>
                <a:ea typeface="Meiryo UI" panose="020B0604030504040204" pitchFamily="50" charset="-128"/>
              </a:rPr>
              <a:t>観覧ご希望の方は、可能</a:t>
            </a:r>
            <a:r>
              <a:rPr lang="ja-JP" altLang="en-US" sz="2000" b="1" dirty="0">
                <a:latin typeface="Meiryo UI" panose="020B0604030504040204" pitchFamily="50" charset="-128"/>
                <a:ea typeface="Meiryo UI" panose="020B0604030504040204" pitchFamily="50" charset="-128"/>
              </a:rPr>
              <a:t>な</a:t>
            </a:r>
            <a:r>
              <a:rPr lang="ja-JP" altLang="en-US" sz="2000" b="1" dirty="0" smtClean="0">
                <a:latin typeface="Meiryo UI" panose="020B0604030504040204" pitchFamily="50" charset="-128"/>
                <a:ea typeface="Meiryo UI" panose="020B0604030504040204" pitchFamily="50" charset="-128"/>
              </a:rPr>
              <a:t>限り事前</a:t>
            </a:r>
            <a:r>
              <a:rPr lang="ja-JP" altLang="en-US" sz="2000" b="1" dirty="0">
                <a:latin typeface="Meiryo UI" panose="020B0604030504040204" pitchFamily="50" charset="-128"/>
                <a:ea typeface="Meiryo UI" panose="020B0604030504040204" pitchFamily="50" charset="-128"/>
              </a:rPr>
              <a:t>申込にご協力</a:t>
            </a:r>
            <a:r>
              <a:rPr lang="ja-JP" altLang="en-US" sz="2000" b="1" dirty="0" smtClean="0">
                <a:latin typeface="Meiryo UI" panose="020B0604030504040204" pitchFamily="50" charset="-128"/>
                <a:ea typeface="Meiryo UI" panose="020B0604030504040204" pitchFamily="50" charset="-128"/>
              </a:rPr>
              <a:t>ください。</a:t>
            </a:r>
            <a:endParaRPr lang="en-US" altLang="ja-JP" sz="2000" b="1" dirty="0" smtClean="0">
              <a:latin typeface="Meiryo UI" panose="020B0604030504040204" pitchFamily="50" charset="-128"/>
              <a:ea typeface="Meiryo UI" panose="020B0604030504040204" pitchFamily="50" charset="-128"/>
            </a:endParaRPr>
          </a:p>
          <a:p>
            <a:pPr algn="ctr"/>
            <a:r>
              <a:rPr kumimoji="1" lang="ja-JP" altLang="en-US" sz="1400" b="1" dirty="0" smtClean="0">
                <a:latin typeface="Meiryo UI" panose="020B0604030504040204" pitchFamily="50" charset="-128"/>
                <a:ea typeface="Meiryo UI" panose="020B0604030504040204" pitchFamily="50" charset="-128"/>
              </a:rPr>
              <a:t>（当日参加も可能ですが、事前申込者多数の場合お断りする場合があります）</a:t>
            </a:r>
            <a:endParaRPr kumimoji="1" lang="ja-JP" altLang="en-US" sz="1400" b="1" dirty="0">
              <a:latin typeface="Meiryo UI" panose="020B0604030504040204" pitchFamily="50" charset="-128"/>
              <a:ea typeface="Meiryo UI" panose="020B0604030504040204" pitchFamily="50" charset="-128"/>
            </a:endParaRPr>
          </a:p>
        </p:txBody>
      </p:sp>
      <p:sp>
        <p:nvSpPr>
          <p:cNvPr id="9" name="テキスト ボックス 8"/>
          <p:cNvSpPr txBox="1"/>
          <p:nvPr userDrawn="1"/>
        </p:nvSpPr>
        <p:spPr>
          <a:xfrm>
            <a:off x="254000" y="6435009"/>
            <a:ext cx="6350000" cy="276999"/>
          </a:xfrm>
          <a:prstGeom prst="rect">
            <a:avLst/>
          </a:prstGeom>
          <a:noFill/>
        </p:spPr>
        <p:txBody>
          <a:bodyPr wrap="square" rtlCol="0">
            <a:spAutoFit/>
          </a:bodyPr>
          <a:lstStyle/>
          <a:p>
            <a:r>
              <a:rPr kumimoji="1" lang="en-US" altLang="ja-JP" sz="1200" b="1" dirty="0" smtClean="0">
                <a:solidFill>
                  <a:srgbClr val="5F5F5F"/>
                </a:solidFill>
                <a:latin typeface="Meiryo UI" panose="020B0604030504040204" pitchFamily="50" charset="-128"/>
                <a:ea typeface="Meiryo UI" panose="020B0604030504040204" pitchFamily="50" charset="-128"/>
              </a:rPr>
              <a:t>【</a:t>
            </a:r>
            <a:r>
              <a:rPr kumimoji="1" lang="ja-JP" altLang="en-US" sz="1200" b="1" dirty="0" smtClean="0">
                <a:solidFill>
                  <a:srgbClr val="5F5F5F"/>
                </a:solidFill>
                <a:latin typeface="Meiryo UI" panose="020B0604030504040204" pitchFamily="50" charset="-128"/>
                <a:ea typeface="Meiryo UI" panose="020B0604030504040204" pitchFamily="50" charset="-128"/>
              </a:rPr>
              <a:t>ご質問・ご要望・ご不安に思うことなど、ご自由にお書きください</a:t>
            </a:r>
            <a:r>
              <a:rPr kumimoji="1" lang="en-US" altLang="ja-JP" sz="1200" b="1" dirty="0" smtClean="0">
                <a:solidFill>
                  <a:srgbClr val="5F5F5F"/>
                </a:solidFill>
                <a:latin typeface="Meiryo UI" panose="020B0604030504040204" pitchFamily="50" charset="-128"/>
                <a:ea typeface="Meiryo UI" panose="020B0604030504040204" pitchFamily="50" charset="-128"/>
              </a:rPr>
              <a:t>】</a:t>
            </a:r>
            <a:endParaRPr kumimoji="1" lang="ja-JP" altLang="en-US" sz="1200" b="1" dirty="0">
              <a:solidFill>
                <a:srgbClr val="5F5F5F"/>
              </a:solidFill>
              <a:latin typeface="Meiryo UI" panose="020B0604030504040204" pitchFamily="50" charset="-128"/>
              <a:ea typeface="Meiryo UI" panose="020B0604030504040204" pitchFamily="50" charset="-128"/>
            </a:endParaRPr>
          </a:p>
        </p:txBody>
      </p:sp>
      <p:sp>
        <p:nvSpPr>
          <p:cNvPr id="10" name="正方形/長方形 9"/>
          <p:cNvSpPr/>
          <p:nvPr userDrawn="1"/>
        </p:nvSpPr>
        <p:spPr>
          <a:xfrm>
            <a:off x="254000" y="4305300"/>
            <a:ext cx="6350000" cy="3894589"/>
          </a:xfrm>
          <a:prstGeom prst="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コネクタ 10"/>
          <p:cNvCxnSpPr/>
          <p:nvPr userDrawn="1"/>
        </p:nvCxnSpPr>
        <p:spPr>
          <a:xfrm>
            <a:off x="254000" y="5156200"/>
            <a:ext cx="6350000" cy="0"/>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
        <p:nvSpPr>
          <p:cNvPr id="12" name="正方形/長方形 11"/>
          <p:cNvSpPr/>
          <p:nvPr userDrawn="1"/>
        </p:nvSpPr>
        <p:spPr>
          <a:xfrm>
            <a:off x="254000" y="4290199"/>
            <a:ext cx="863600" cy="866001"/>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smtClean="0">
                <a:latin typeface="Meiryo UI" panose="020B0604030504040204" pitchFamily="50" charset="-128"/>
                <a:ea typeface="Meiryo UI" panose="020B0604030504040204" pitchFamily="50" charset="-128"/>
              </a:rPr>
              <a:t>お名前</a:t>
            </a:r>
            <a:endParaRPr kumimoji="1" lang="ja-JP" altLang="en-US" sz="1200" b="1" dirty="0">
              <a:latin typeface="Meiryo UI" panose="020B0604030504040204" pitchFamily="50" charset="-128"/>
              <a:ea typeface="Meiryo UI" panose="020B0604030504040204" pitchFamily="50" charset="-128"/>
            </a:endParaRPr>
          </a:p>
        </p:txBody>
      </p:sp>
      <p:sp>
        <p:nvSpPr>
          <p:cNvPr id="13" name="テキスト ボックス 12"/>
          <p:cNvSpPr txBox="1"/>
          <p:nvPr userDrawn="1"/>
        </p:nvSpPr>
        <p:spPr>
          <a:xfrm>
            <a:off x="1117600" y="4292829"/>
            <a:ext cx="698500" cy="245590"/>
          </a:xfrm>
          <a:prstGeom prst="rect">
            <a:avLst/>
          </a:prstGeom>
          <a:noFill/>
        </p:spPr>
        <p:txBody>
          <a:bodyPr wrap="square" rtlCol="0">
            <a:spAutoFit/>
          </a:bodyPr>
          <a:lstStyle/>
          <a:p>
            <a:r>
              <a:rPr kumimoji="1" lang="ja-JP" altLang="en-US" sz="1000" b="1" dirty="0" smtClean="0">
                <a:solidFill>
                  <a:srgbClr val="5F5F5F"/>
                </a:solidFill>
                <a:latin typeface="Meiryo UI" panose="020B0604030504040204" pitchFamily="50" charset="-128"/>
                <a:ea typeface="Meiryo UI" panose="020B0604030504040204" pitchFamily="50" charset="-128"/>
              </a:rPr>
              <a:t>ふりがな</a:t>
            </a:r>
            <a:endParaRPr kumimoji="1" lang="ja-JP" altLang="en-US" sz="1000" b="1" dirty="0">
              <a:solidFill>
                <a:srgbClr val="5F5F5F"/>
              </a:solidFill>
              <a:latin typeface="Meiryo UI" panose="020B0604030504040204" pitchFamily="50" charset="-128"/>
              <a:ea typeface="Meiryo UI" panose="020B0604030504040204" pitchFamily="50" charset="-128"/>
            </a:endParaRPr>
          </a:p>
        </p:txBody>
      </p:sp>
      <p:sp>
        <p:nvSpPr>
          <p:cNvPr id="14" name="正方形/長方形 13"/>
          <p:cNvSpPr/>
          <p:nvPr userDrawn="1"/>
        </p:nvSpPr>
        <p:spPr>
          <a:xfrm>
            <a:off x="254000" y="5168672"/>
            <a:ext cx="863600" cy="597127"/>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latin typeface="Meiryo UI" panose="020B0604030504040204" pitchFamily="50" charset="-128"/>
                <a:ea typeface="Meiryo UI" panose="020B0604030504040204" pitchFamily="50" charset="-128"/>
              </a:rPr>
              <a:t>お越しの</a:t>
            </a:r>
            <a:endParaRPr lang="en-US" altLang="ja-JP" sz="1200" b="1" dirty="0" smtClean="0">
              <a:latin typeface="Meiryo UI" panose="020B0604030504040204" pitchFamily="50" charset="-128"/>
              <a:ea typeface="Meiryo UI" panose="020B0604030504040204" pitchFamily="50" charset="-128"/>
            </a:endParaRPr>
          </a:p>
          <a:p>
            <a:pPr algn="ctr"/>
            <a:r>
              <a:rPr lang="ja-JP" altLang="en-US" sz="1200" b="1" dirty="0" smtClean="0">
                <a:latin typeface="Meiryo UI" panose="020B0604030504040204" pitchFamily="50" charset="-128"/>
                <a:ea typeface="Meiryo UI" panose="020B0604030504040204" pitchFamily="50" charset="-128"/>
              </a:rPr>
              <a:t>人数</a:t>
            </a:r>
            <a:endParaRPr kumimoji="1" lang="ja-JP" altLang="en-US" sz="1200" b="1" dirty="0">
              <a:latin typeface="Meiryo UI" panose="020B0604030504040204" pitchFamily="50" charset="-128"/>
              <a:ea typeface="Meiryo UI" panose="020B0604030504040204" pitchFamily="50" charset="-128"/>
            </a:endParaRPr>
          </a:p>
        </p:txBody>
      </p:sp>
      <p:cxnSp>
        <p:nvCxnSpPr>
          <p:cNvPr id="15" name="直線コネクタ 14"/>
          <p:cNvCxnSpPr/>
          <p:nvPr userDrawn="1"/>
        </p:nvCxnSpPr>
        <p:spPr>
          <a:xfrm>
            <a:off x="254000" y="5156200"/>
            <a:ext cx="863600" cy="13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userDrawn="1"/>
        </p:nvCxnSpPr>
        <p:spPr>
          <a:xfrm>
            <a:off x="254000" y="5765799"/>
            <a:ext cx="6350000" cy="0"/>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userDrawn="1"/>
        </p:nvSpPr>
        <p:spPr>
          <a:xfrm>
            <a:off x="1117600" y="5504477"/>
            <a:ext cx="939800" cy="246221"/>
          </a:xfrm>
          <a:prstGeom prst="rect">
            <a:avLst/>
          </a:prstGeom>
          <a:noFill/>
        </p:spPr>
        <p:txBody>
          <a:bodyPr wrap="square" rtlCol="0">
            <a:spAutoFit/>
          </a:bodyPr>
          <a:lstStyle/>
          <a:p>
            <a:r>
              <a:rPr kumimoji="1" lang="ja-JP" altLang="en-US" sz="1000" b="1" dirty="0" smtClean="0">
                <a:solidFill>
                  <a:srgbClr val="5F5F5F"/>
                </a:solidFill>
                <a:latin typeface="Meiryo UI" panose="020B0604030504040204" pitchFamily="50" charset="-128"/>
                <a:ea typeface="Meiryo UI" panose="020B0604030504040204" pitchFamily="50" charset="-128"/>
              </a:rPr>
              <a:t>ご本人含め</a:t>
            </a:r>
            <a:endParaRPr kumimoji="1" lang="ja-JP" altLang="en-US" sz="1000" b="1" dirty="0">
              <a:solidFill>
                <a:srgbClr val="5F5F5F"/>
              </a:solidFill>
              <a:latin typeface="Meiryo UI" panose="020B0604030504040204" pitchFamily="50" charset="-128"/>
              <a:ea typeface="Meiryo UI" panose="020B0604030504040204" pitchFamily="50" charset="-128"/>
            </a:endParaRPr>
          </a:p>
        </p:txBody>
      </p:sp>
      <p:sp>
        <p:nvSpPr>
          <p:cNvPr id="18" name="正方形/長方形 17"/>
          <p:cNvSpPr/>
          <p:nvPr userDrawn="1"/>
        </p:nvSpPr>
        <p:spPr>
          <a:xfrm>
            <a:off x="3263900" y="5168672"/>
            <a:ext cx="1016000" cy="597127"/>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latin typeface="Meiryo UI" panose="020B0604030504040204" pitchFamily="50" charset="-128"/>
                <a:ea typeface="Meiryo UI" panose="020B0604030504040204" pitchFamily="50" charset="-128"/>
              </a:rPr>
              <a:t>車椅子を</a:t>
            </a:r>
            <a:endParaRPr kumimoji="1" lang="en-US" altLang="ja-JP" sz="1200" b="1" dirty="0" smtClean="0">
              <a:latin typeface="Meiryo UI" panose="020B0604030504040204" pitchFamily="50" charset="-128"/>
              <a:ea typeface="Meiryo UI" panose="020B0604030504040204" pitchFamily="50" charset="-128"/>
            </a:endParaRPr>
          </a:p>
          <a:p>
            <a:pPr algn="ctr"/>
            <a:r>
              <a:rPr lang="ja-JP" altLang="en-US" sz="1200" b="1" dirty="0" smtClean="0">
                <a:latin typeface="Meiryo UI" panose="020B0604030504040204" pitchFamily="50" charset="-128"/>
                <a:ea typeface="Meiryo UI" panose="020B0604030504040204" pitchFamily="50" charset="-128"/>
              </a:rPr>
              <a:t>ご利用の</a:t>
            </a:r>
            <a:r>
              <a:rPr lang="ja-JP" altLang="en-US" sz="1200" b="1" dirty="0">
                <a:latin typeface="Meiryo UI" panose="020B0604030504040204" pitchFamily="50" charset="-128"/>
                <a:ea typeface="Meiryo UI" panose="020B0604030504040204" pitchFamily="50" charset="-128"/>
              </a:rPr>
              <a:t>方</a:t>
            </a:r>
            <a:endParaRPr kumimoji="1" lang="ja-JP" altLang="en-US" sz="1200" b="1" dirty="0">
              <a:latin typeface="Meiryo UI" panose="020B0604030504040204" pitchFamily="50" charset="-128"/>
              <a:ea typeface="Meiryo UI" panose="020B0604030504040204" pitchFamily="50" charset="-128"/>
            </a:endParaRPr>
          </a:p>
        </p:txBody>
      </p:sp>
      <p:sp>
        <p:nvSpPr>
          <p:cNvPr id="19" name="テキスト ボックス 18"/>
          <p:cNvSpPr txBox="1"/>
          <p:nvPr userDrawn="1"/>
        </p:nvSpPr>
        <p:spPr>
          <a:xfrm>
            <a:off x="2190750" y="5504477"/>
            <a:ext cx="939800" cy="246221"/>
          </a:xfrm>
          <a:prstGeom prst="rect">
            <a:avLst/>
          </a:prstGeom>
          <a:noFill/>
        </p:spPr>
        <p:txBody>
          <a:bodyPr wrap="square" rtlCol="0">
            <a:spAutoFit/>
          </a:bodyPr>
          <a:lstStyle/>
          <a:p>
            <a:pPr algn="r"/>
            <a:r>
              <a:rPr kumimoji="1" lang="ja-JP" altLang="en-US" sz="1000" b="1" dirty="0" smtClean="0">
                <a:solidFill>
                  <a:srgbClr val="5F5F5F"/>
                </a:solidFill>
                <a:latin typeface="Meiryo UI" panose="020B0604030504040204" pitchFamily="50" charset="-128"/>
                <a:ea typeface="Meiryo UI" panose="020B0604030504040204" pitchFamily="50" charset="-128"/>
              </a:rPr>
              <a:t>名</a:t>
            </a:r>
            <a:endParaRPr kumimoji="1" lang="ja-JP" altLang="en-US" sz="1000" b="1" dirty="0">
              <a:solidFill>
                <a:srgbClr val="5F5F5F"/>
              </a:solidFill>
              <a:latin typeface="Meiryo UI" panose="020B0604030504040204" pitchFamily="50" charset="-128"/>
              <a:ea typeface="Meiryo UI" panose="020B0604030504040204" pitchFamily="50" charset="-128"/>
            </a:endParaRPr>
          </a:p>
        </p:txBody>
      </p:sp>
      <p:sp>
        <p:nvSpPr>
          <p:cNvPr id="20" name="テキスト ボックス 19"/>
          <p:cNvSpPr txBox="1"/>
          <p:nvPr userDrawn="1"/>
        </p:nvSpPr>
        <p:spPr>
          <a:xfrm>
            <a:off x="5486400" y="5504477"/>
            <a:ext cx="939800" cy="246221"/>
          </a:xfrm>
          <a:prstGeom prst="rect">
            <a:avLst/>
          </a:prstGeom>
          <a:noFill/>
        </p:spPr>
        <p:txBody>
          <a:bodyPr wrap="square" rtlCol="0">
            <a:spAutoFit/>
          </a:bodyPr>
          <a:lstStyle/>
          <a:p>
            <a:pPr algn="r"/>
            <a:r>
              <a:rPr kumimoji="1" lang="ja-JP" altLang="en-US" sz="1000" b="1" dirty="0" smtClean="0">
                <a:solidFill>
                  <a:srgbClr val="5F5F5F"/>
                </a:solidFill>
                <a:latin typeface="Meiryo UI" panose="020B0604030504040204" pitchFamily="50" charset="-128"/>
                <a:ea typeface="Meiryo UI" panose="020B0604030504040204" pitchFamily="50" charset="-128"/>
              </a:rPr>
              <a:t>名</a:t>
            </a:r>
            <a:endParaRPr kumimoji="1" lang="ja-JP" altLang="en-US" sz="1000" b="1" dirty="0">
              <a:solidFill>
                <a:srgbClr val="5F5F5F"/>
              </a:solidFill>
              <a:latin typeface="Meiryo UI" panose="020B0604030504040204" pitchFamily="50" charset="-128"/>
              <a:ea typeface="Meiryo UI" panose="020B0604030504040204" pitchFamily="50" charset="-128"/>
            </a:endParaRPr>
          </a:p>
        </p:txBody>
      </p:sp>
      <p:sp>
        <p:nvSpPr>
          <p:cNvPr id="21" name="テキスト ボックス 20"/>
          <p:cNvSpPr txBox="1"/>
          <p:nvPr userDrawn="1"/>
        </p:nvSpPr>
        <p:spPr>
          <a:xfrm>
            <a:off x="4318000" y="5504477"/>
            <a:ext cx="1168400" cy="246221"/>
          </a:xfrm>
          <a:prstGeom prst="rect">
            <a:avLst/>
          </a:prstGeom>
          <a:noFill/>
        </p:spPr>
        <p:txBody>
          <a:bodyPr wrap="square" rtlCol="0">
            <a:spAutoFit/>
          </a:bodyPr>
          <a:lstStyle/>
          <a:p>
            <a:r>
              <a:rPr kumimoji="1" lang="ja-JP" altLang="en-US" sz="1000" b="1" dirty="0" smtClean="0">
                <a:solidFill>
                  <a:srgbClr val="5F5F5F"/>
                </a:solidFill>
                <a:latin typeface="Meiryo UI" panose="020B0604030504040204" pitchFamily="50" charset="-128"/>
                <a:ea typeface="Meiryo UI" panose="020B0604030504040204" pitchFamily="50" charset="-128"/>
              </a:rPr>
              <a:t>左記の人数の内</a:t>
            </a:r>
            <a:endParaRPr kumimoji="1" lang="ja-JP" altLang="en-US" sz="1000" b="1" dirty="0">
              <a:solidFill>
                <a:srgbClr val="5F5F5F"/>
              </a:solidFill>
              <a:latin typeface="Meiryo UI" panose="020B0604030504040204" pitchFamily="50" charset="-128"/>
              <a:ea typeface="Meiryo UI" panose="020B0604030504040204" pitchFamily="50" charset="-128"/>
            </a:endParaRPr>
          </a:p>
        </p:txBody>
      </p:sp>
      <p:sp>
        <p:nvSpPr>
          <p:cNvPr id="22" name="テキスト ボックス 21"/>
          <p:cNvSpPr txBox="1"/>
          <p:nvPr userDrawn="1"/>
        </p:nvSpPr>
        <p:spPr>
          <a:xfrm>
            <a:off x="234950" y="1128811"/>
            <a:ext cx="6464300"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以下</a:t>
            </a:r>
            <a:r>
              <a:rPr lang="ja-JP" altLang="en-US" sz="1400" dirty="0" smtClean="0">
                <a:latin typeface="Meiryo UI" panose="020B0604030504040204" pitchFamily="50" charset="-128"/>
                <a:ea typeface="Meiryo UI" panose="020B0604030504040204" pitchFamily="50" charset="-128"/>
              </a:rPr>
              <a:t>にお名前などの必要事項を記載し、以下の</a:t>
            </a:r>
            <a:r>
              <a:rPr lang="en-US" altLang="ja-JP" sz="1400" dirty="0" smtClean="0">
                <a:latin typeface="Meiryo UI" panose="020B0604030504040204" pitchFamily="50" charset="-128"/>
                <a:ea typeface="Meiryo UI" panose="020B0604030504040204" pitchFamily="50" charset="-128"/>
              </a:rPr>
              <a:t>FAX</a:t>
            </a:r>
            <a:r>
              <a:rPr lang="ja-JP" altLang="en-US" sz="1400" dirty="0" smtClean="0">
                <a:latin typeface="Meiryo UI" panose="020B0604030504040204" pitchFamily="50" charset="-128"/>
                <a:ea typeface="Meiryo UI" panose="020B0604030504040204" pitchFamily="50" charset="-128"/>
              </a:rPr>
              <a:t>番号までお申し込みください。</a:t>
            </a:r>
            <a:endParaRPr kumimoji="1" lang="ja-JP" altLang="en-US" sz="1400" dirty="0">
              <a:latin typeface="Meiryo UI" panose="020B0604030504040204" pitchFamily="50" charset="-128"/>
              <a:ea typeface="Meiryo UI" panose="020B0604030504040204" pitchFamily="50" charset="-128"/>
            </a:endParaRPr>
          </a:p>
        </p:txBody>
      </p:sp>
      <p:sp>
        <p:nvSpPr>
          <p:cNvPr id="23" name="テキスト ボックス 22"/>
          <p:cNvSpPr txBox="1"/>
          <p:nvPr userDrawn="1"/>
        </p:nvSpPr>
        <p:spPr>
          <a:xfrm>
            <a:off x="234950" y="2185540"/>
            <a:ext cx="1581150" cy="307777"/>
          </a:xfrm>
          <a:prstGeom prst="rect">
            <a:avLst/>
          </a:prstGeom>
          <a:noFill/>
        </p:spPr>
        <p:txBody>
          <a:bodyPr wrap="square" rtlCol="0">
            <a:spAutoFit/>
          </a:bodyPr>
          <a:lstStyle/>
          <a:p>
            <a:r>
              <a:rPr kumimoji="1" lang="ja-JP" altLang="en-US" sz="1400" b="1" dirty="0" smtClean="0">
                <a:solidFill>
                  <a:srgbClr val="5F5F5F"/>
                </a:solidFill>
                <a:latin typeface="Meiryo UI" panose="020B0604030504040204" pitchFamily="50" charset="-128"/>
                <a:ea typeface="Meiryo UI" panose="020B0604030504040204" pitchFamily="50" charset="-128"/>
              </a:rPr>
              <a:t>お申し込み</a:t>
            </a:r>
            <a:r>
              <a:rPr kumimoji="1" lang="en-US" altLang="ja-JP" sz="1400" b="1" dirty="0" smtClean="0">
                <a:solidFill>
                  <a:srgbClr val="5F5F5F"/>
                </a:solidFill>
                <a:latin typeface="Meiryo UI" panose="020B0604030504040204" pitchFamily="50" charset="-128"/>
                <a:ea typeface="Meiryo UI" panose="020B0604030504040204" pitchFamily="50" charset="-128"/>
              </a:rPr>
              <a:t>FAX</a:t>
            </a:r>
            <a:r>
              <a:rPr kumimoji="1" lang="ja-JP" altLang="en-US" sz="1400" b="1" dirty="0" smtClean="0">
                <a:solidFill>
                  <a:srgbClr val="5F5F5F"/>
                </a:solidFill>
                <a:latin typeface="Meiryo UI" panose="020B0604030504040204" pitchFamily="50" charset="-128"/>
                <a:ea typeface="Meiryo UI" panose="020B0604030504040204" pitchFamily="50" charset="-128"/>
              </a:rPr>
              <a:t>：</a:t>
            </a:r>
            <a:endParaRPr kumimoji="1" lang="ja-JP" altLang="en-US" sz="1400" b="1" dirty="0">
              <a:solidFill>
                <a:srgbClr val="5F5F5F"/>
              </a:solidFill>
              <a:latin typeface="Meiryo UI" panose="020B0604030504040204" pitchFamily="50" charset="-128"/>
              <a:ea typeface="Meiryo UI" panose="020B0604030504040204" pitchFamily="50" charset="-128"/>
            </a:endParaRPr>
          </a:p>
        </p:txBody>
      </p:sp>
      <p:cxnSp>
        <p:nvCxnSpPr>
          <p:cNvPr id="24" name="直線コネクタ 23"/>
          <p:cNvCxnSpPr/>
          <p:nvPr userDrawn="1"/>
        </p:nvCxnSpPr>
        <p:spPr>
          <a:xfrm>
            <a:off x="292100" y="2506017"/>
            <a:ext cx="6350000" cy="0"/>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
        <p:nvSpPr>
          <p:cNvPr id="25" name="正方形/長方形 24"/>
          <p:cNvSpPr/>
          <p:nvPr userDrawn="1"/>
        </p:nvSpPr>
        <p:spPr>
          <a:xfrm>
            <a:off x="254000" y="5765569"/>
            <a:ext cx="863600" cy="597127"/>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latin typeface="Meiryo UI" panose="020B0604030504040204" pitchFamily="50" charset="-128"/>
                <a:ea typeface="Meiryo UI" panose="020B0604030504040204" pitchFamily="50" charset="-128"/>
              </a:rPr>
              <a:t>ご連絡先</a:t>
            </a:r>
            <a:endParaRPr kumimoji="1" lang="ja-JP" altLang="en-US" sz="1200" b="1" dirty="0">
              <a:latin typeface="Meiryo UI" panose="020B0604030504040204" pitchFamily="50" charset="-128"/>
              <a:ea typeface="Meiryo UI" panose="020B0604030504040204" pitchFamily="50" charset="-128"/>
            </a:endParaRPr>
          </a:p>
        </p:txBody>
      </p:sp>
      <p:cxnSp>
        <p:nvCxnSpPr>
          <p:cNvPr id="26" name="直線コネクタ 25"/>
          <p:cNvCxnSpPr/>
          <p:nvPr userDrawn="1"/>
        </p:nvCxnSpPr>
        <p:spPr>
          <a:xfrm>
            <a:off x="254000" y="6362696"/>
            <a:ext cx="6350000" cy="0"/>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userDrawn="1"/>
        </p:nvCxnSpPr>
        <p:spPr>
          <a:xfrm>
            <a:off x="254000" y="5764797"/>
            <a:ext cx="863600" cy="13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userDrawn="1"/>
        </p:nvSpPr>
        <p:spPr>
          <a:xfrm>
            <a:off x="1117600" y="5773013"/>
            <a:ext cx="4051300" cy="246221"/>
          </a:xfrm>
          <a:prstGeom prst="rect">
            <a:avLst/>
          </a:prstGeom>
          <a:noFill/>
        </p:spPr>
        <p:txBody>
          <a:bodyPr wrap="square" rtlCol="0">
            <a:spAutoFit/>
          </a:bodyPr>
          <a:lstStyle/>
          <a:p>
            <a:r>
              <a:rPr kumimoji="1" lang="ja-JP" altLang="en-US" sz="1000" b="1" dirty="0" smtClean="0">
                <a:solidFill>
                  <a:srgbClr val="5F5F5F"/>
                </a:solidFill>
                <a:latin typeface="Meiryo UI" panose="020B0604030504040204" pitchFamily="50" charset="-128"/>
                <a:ea typeface="Meiryo UI" panose="020B0604030504040204" pitchFamily="50" charset="-128"/>
              </a:rPr>
              <a:t>昼間、ご連絡の取れる電話番号をお書きください。</a:t>
            </a:r>
            <a:endParaRPr kumimoji="1" lang="ja-JP" altLang="en-US" sz="1000" b="1" dirty="0">
              <a:solidFill>
                <a:srgbClr val="5F5F5F"/>
              </a:solidFill>
              <a:latin typeface="Meiryo UI" panose="020B0604030504040204" pitchFamily="50" charset="-128"/>
              <a:ea typeface="Meiryo UI" panose="020B0604030504040204" pitchFamily="50" charset="-128"/>
            </a:endParaRPr>
          </a:p>
        </p:txBody>
      </p:sp>
      <p:sp>
        <p:nvSpPr>
          <p:cNvPr id="29" name="テキスト ボックス 28"/>
          <p:cNvSpPr txBox="1"/>
          <p:nvPr userDrawn="1"/>
        </p:nvSpPr>
        <p:spPr>
          <a:xfrm>
            <a:off x="162980" y="8695612"/>
            <a:ext cx="2895600" cy="307777"/>
          </a:xfrm>
          <a:prstGeom prst="rect">
            <a:avLst/>
          </a:prstGeom>
          <a:noFill/>
        </p:spPr>
        <p:txBody>
          <a:bodyPr wrap="square" rtlCol="0">
            <a:spAutoFit/>
          </a:bodyPr>
          <a:lstStyle/>
          <a:p>
            <a:r>
              <a:rPr kumimoji="1" lang="ja-JP" altLang="en-US" sz="1400" b="1" dirty="0" smtClean="0">
                <a:solidFill>
                  <a:srgbClr val="5F5F5F"/>
                </a:solidFill>
                <a:latin typeface="Meiryo UI" panose="020B0604030504040204" pitchFamily="50" charset="-128"/>
                <a:ea typeface="Meiryo UI" panose="020B0604030504040204" pitchFamily="50" charset="-128"/>
              </a:rPr>
              <a:t>本件に関するお問合せ：</a:t>
            </a:r>
            <a:endParaRPr kumimoji="1" lang="ja-JP" altLang="en-US" sz="1400" b="1" dirty="0">
              <a:solidFill>
                <a:srgbClr val="5F5F5F"/>
              </a:solidFill>
              <a:latin typeface="Meiryo UI" panose="020B0604030504040204" pitchFamily="50" charset="-128"/>
              <a:ea typeface="Meiryo UI" panose="020B0604030504040204" pitchFamily="50" charset="-128"/>
            </a:endParaRPr>
          </a:p>
        </p:txBody>
      </p:sp>
      <p:sp>
        <p:nvSpPr>
          <p:cNvPr id="30" name="角丸四角形 29"/>
          <p:cNvSpPr/>
          <p:nvPr userDrawn="1"/>
        </p:nvSpPr>
        <p:spPr>
          <a:xfrm>
            <a:off x="3009900" y="2747318"/>
            <a:ext cx="3632200" cy="952500"/>
          </a:xfrm>
          <a:prstGeom prst="roundRect">
            <a:avLst/>
          </a:prstGeom>
          <a:solidFill>
            <a:srgbClr val="5F5F5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rPr>
              <a:t>お申し込み締め切り</a:t>
            </a:r>
            <a:endParaRPr kumimoji="1" lang="en-US" altLang="ja-JP" b="1" dirty="0" smtClean="0">
              <a:latin typeface="Meiryo UI" panose="020B0604030504040204" pitchFamily="50" charset="-128"/>
              <a:ea typeface="Meiryo UI" panose="020B0604030504040204" pitchFamily="50" charset="-128"/>
            </a:endParaRPr>
          </a:p>
          <a:p>
            <a:pPr algn="ctr"/>
            <a:endParaRPr lang="en-US" altLang="ja-JP" b="1" dirty="0">
              <a:latin typeface="Meiryo UI" panose="020B0604030504040204" pitchFamily="50" charset="-128"/>
              <a:ea typeface="Meiryo UI" panose="020B0604030504040204" pitchFamily="50" charset="-128"/>
            </a:endParaRPr>
          </a:p>
          <a:p>
            <a:pPr algn="ctr"/>
            <a:endParaRPr kumimoji="1" lang="ja-JP" altLang="en-US" b="1" dirty="0">
              <a:latin typeface="Meiryo UI" panose="020B0604030504040204" pitchFamily="50" charset="-128"/>
              <a:ea typeface="Meiryo UI" panose="020B0604030504040204" pitchFamily="50" charset="-128"/>
            </a:endParaRPr>
          </a:p>
        </p:txBody>
      </p:sp>
      <p:sp>
        <p:nvSpPr>
          <p:cNvPr id="31" name="テキスト ボックス 30"/>
          <p:cNvSpPr txBox="1"/>
          <p:nvPr userDrawn="1"/>
        </p:nvSpPr>
        <p:spPr>
          <a:xfrm>
            <a:off x="254000" y="8199889"/>
            <a:ext cx="6350000" cy="400110"/>
          </a:xfrm>
          <a:prstGeom prst="rect">
            <a:avLst/>
          </a:prstGeom>
          <a:noFill/>
        </p:spPr>
        <p:txBody>
          <a:bodyPr wrap="square" rtlCol="0">
            <a:spAutoFit/>
          </a:bodyPr>
          <a:lstStyle/>
          <a:p>
            <a:r>
              <a:rPr kumimoji="1" lang="en-US" altLang="ja-JP" sz="1000" b="0" dirty="0" smtClean="0">
                <a:solidFill>
                  <a:srgbClr val="5F5F5F"/>
                </a:solidFill>
                <a:latin typeface="Meiryo UI" panose="020B0604030504040204" pitchFamily="50" charset="-128"/>
                <a:ea typeface="Meiryo UI" panose="020B0604030504040204" pitchFamily="50" charset="-128"/>
              </a:rPr>
              <a:t>※</a:t>
            </a:r>
            <a:r>
              <a:rPr kumimoji="1" lang="ja-JP" altLang="en-US" sz="1000" b="0" dirty="0" smtClean="0">
                <a:solidFill>
                  <a:srgbClr val="5F5F5F"/>
                </a:solidFill>
                <a:latin typeface="Meiryo UI" panose="020B0604030504040204" pitchFamily="50" charset="-128"/>
                <a:ea typeface="Meiryo UI" panose="020B0604030504040204" pitchFamily="50" charset="-128"/>
              </a:rPr>
              <a:t>頂いた個人情報は主催者が適切に管理し、本講座の申込受付並びにそれに伴う必要な連絡にのみ</a:t>
            </a:r>
            <a:endParaRPr kumimoji="1" lang="en-US" altLang="ja-JP" sz="1000" b="0" dirty="0" smtClean="0">
              <a:solidFill>
                <a:srgbClr val="5F5F5F"/>
              </a:solidFill>
              <a:latin typeface="Meiryo UI" panose="020B0604030504040204" pitchFamily="50" charset="-128"/>
              <a:ea typeface="Meiryo UI" panose="020B0604030504040204" pitchFamily="50" charset="-128"/>
            </a:endParaRPr>
          </a:p>
          <a:p>
            <a:r>
              <a:rPr kumimoji="1" lang="ja-JP" altLang="en-US" sz="1000" b="0" dirty="0" smtClean="0">
                <a:solidFill>
                  <a:srgbClr val="5F5F5F"/>
                </a:solidFill>
                <a:latin typeface="Meiryo UI" panose="020B0604030504040204" pitchFamily="50" charset="-128"/>
                <a:ea typeface="Meiryo UI" panose="020B0604030504040204" pitchFamily="50" charset="-128"/>
              </a:rPr>
              <a:t> 使用いたします。取り扱いに関するお問い合わせは下記の連絡先までお願いいたします。</a:t>
            </a:r>
            <a:endParaRPr kumimoji="1" lang="ja-JP" altLang="en-US" sz="1000" b="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963036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12001934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1453555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3573465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2203924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4048532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3264898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331533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838114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491DD4-505D-4D24-AF98-760680120745}" type="datetimeFigureOut">
              <a:rPr kumimoji="1" lang="ja-JP" altLang="en-US" smtClean="0"/>
              <a:t>2020/5/26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3377499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8491DD4-505D-4D24-AF98-760680120745}" type="datetimeFigureOut">
              <a:rPr kumimoji="1" lang="ja-JP" altLang="en-US" smtClean="0"/>
              <a:t>2020/5/26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42C2A40-F01F-4140-A7DA-2160A3CCBF5D}" type="slidenum">
              <a:rPr kumimoji="1" lang="ja-JP" altLang="en-US" smtClean="0"/>
              <a:t>‹#›</a:t>
            </a:fld>
            <a:endParaRPr kumimoji="1" lang="ja-JP" altLang="en-US"/>
          </a:p>
        </p:txBody>
      </p:sp>
    </p:spTree>
    <p:extLst>
      <p:ext uri="{BB962C8B-B14F-4D97-AF65-F5344CB8AC3E}">
        <p14:creationId xmlns:p14="http://schemas.microsoft.com/office/powerpoint/2010/main" val="3264843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24"/>
          <p:cNvSpPr txBox="1"/>
          <p:nvPr/>
        </p:nvSpPr>
        <p:spPr>
          <a:xfrm>
            <a:off x="1129183" y="3665690"/>
            <a:ext cx="2445031"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400" b="1" dirty="0">
                <a:solidFill>
                  <a:srgbClr val="5F5F5F"/>
                </a:solidFill>
                <a:latin typeface="Meiryo UI" panose="020B0604030504040204" pitchFamily="50" charset="-128"/>
                <a:ea typeface="Meiryo UI" panose="020B0604030504040204" pitchFamily="50" charset="-128"/>
              </a:rPr>
              <a:t>○</a:t>
            </a:r>
            <a:r>
              <a:rPr lang="en-US" altLang="ja-JP" sz="1400" b="1" dirty="0" smtClean="0">
                <a:solidFill>
                  <a:srgbClr val="5F5F5F"/>
                </a:solidFill>
                <a:latin typeface="Meiryo UI" panose="020B0604030504040204" pitchFamily="50" charset="-128"/>
                <a:ea typeface="Meiryo UI" panose="020B0604030504040204" pitchFamily="50" charset="-128"/>
              </a:rPr>
              <a:t>:</a:t>
            </a:r>
            <a:r>
              <a:rPr lang="ja-JP" altLang="en-US" sz="1400" b="1" dirty="0">
                <a:solidFill>
                  <a:srgbClr val="5F5F5F"/>
                </a:solidFill>
                <a:latin typeface="Meiryo UI" panose="020B0604030504040204" pitchFamily="50" charset="-128"/>
                <a:ea typeface="Meiryo UI" panose="020B0604030504040204" pitchFamily="50" charset="-128"/>
              </a:rPr>
              <a:t>○</a:t>
            </a:r>
            <a:r>
              <a:rPr lang="en-US" altLang="ja-JP" sz="1400" b="1" dirty="0" smtClean="0">
                <a:solidFill>
                  <a:srgbClr val="5F5F5F"/>
                </a:solidFill>
                <a:latin typeface="Meiryo UI" panose="020B0604030504040204" pitchFamily="50" charset="-128"/>
                <a:ea typeface="Meiryo UI" panose="020B0604030504040204" pitchFamily="50" charset="-128"/>
              </a:rPr>
              <a:t>~</a:t>
            </a:r>
            <a:r>
              <a:rPr lang="ja-JP" altLang="en-US" sz="1400" b="1" dirty="0" smtClean="0">
                <a:solidFill>
                  <a:srgbClr val="5F5F5F"/>
                </a:solidFill>
                <a:latin typeface="Meiryo UI" panose="020B0604030504040204" pitchFamily="50" charset="-128"/>
                <a:ea typeface="Meiryo UI" panose="020B0604030504040204" pitchFamily="50" charset="-128"/>
              </a:rPr>
              <a:t>○</a:t>
            </a:r>
            <a:r>
              <a:rPr lang="en-US" altLang="ja-JP" sz="1400" b="1" dirty="0" smtClean="0">
                <a:solidFill>
                  <a:srgbClr val="5F5F5F"/>
                </a:solidFill>
                <a:latin typeface="Meiryo UI" panose="020B0604030504040204" pitchFamily="50" charset="-128"/>
                <a:ea typeface="Meiryo UI" panose="020B0604030504040204" pitchFamily="50" charset="-128"/>
              </a:rPr>
              <a:t>:</a:t>
            </a:r>
            <a:r>
              <a:rPr lang="ja-JP" altLang="en-US" sz="1400" b="1" dirty="0">
                <a:solidFill>
                  <a:srgbClr val="5F5F5F"/>
                </a:solidFill>
                <a:latin typeface="Meiryo UI" panose="020B0604030504040204" pitchFamily="50" charset="-128"/>
                <a:ea typeface="Meiryo UI" panose="020B0604030504040204" pitchFamily="50" charset="-128"/>
              </a:rPr>
              <a:t>○</a:t>
            </a:r>
            <a:endParaRPr lang="en-US" altLang="ja-JP" sz="1400" b="1" dirty="0" smtClean="0">
              <a:solidFill>
                <a:srgbClr val="5F5F5F"/>
              </a:solidFill>
              <a:latin typeface="Meiryo UI" panose="020B0604030504040204" pitchFamily="50" charset="-128"/>
              <a:ea typeface="Meiryo UI" panose="020B0604030504040204" pitchFamily="50" charset="-128"/>
            </a:endParaRPr>
          </a:p>
        </p:txBody>
      </p:sp>
      <p:sp>
        <p:nvSpPr>
          <p:cNvPr id="11" name="テキスト ボックス 25"/>
          <p:cNvSpPr txBox="1"/>
          <p:nvPr/>
        </p:nvSpPr>
        <p:spPr>
          <a:xfrm>
            <a:off x="1141996" y="3415195"/>
            <a:ext cx="3065393"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600" b="1" dirty="0" smtClean="0">
                <a:solidFill>
                  <a:srgbClr val="5F5F5F"/>
                </a:solidFill>
                <a:latin typeface="Meiryo UI" panose="020B0604030504040204" pitchFamily="50" charset="-128"/>
                <a:ea typeface="Meiryo UI" panose="020B0604030504040204" pitchFamily="50" charset="-128"/>
              </a:rPr>
              <a:t>令和○年</a:t>
            </a:r>
            <a:r>
              <a:rPr lang="ja-JP" altLang="en-US" sz="1600" b="1" dirty="0" smtClean="0">
                <a:solidFill>
                  <a:srgbClr val="5F5F5F"/>
                </a:solidFill>
                <a:latin typeface="Meiryo UI" panose="020B0604030504040204" pitchFamily="50" charset="-128"/>
                <a:ea typeface="Meiryo UI" panose="020B0604030504040204" pitchFamily="50" charset="-128"/>
              </a:rPr>
              <a:t>○</a:t>
            </a:r>
            <a:r>
              <a:rPr kumimoji="1" lang="ja-JP" altLang="en-US" sz="1600" b="1" dirty="0" smtClean="0">
                <a:solidFill>
                  <a:srgbClr val="5F5F5F"/>
                </a:solidFill>
                <a:latin typeface="Meiryo UI" panose="020B0604030504040204" pitchFamily="50" charset="-128"/>
                <a:ea typeface="Meiryo UI" panose="020B0604030504040204" pitchFamily="50" charset="-128"/>
              </a:rPr>
              <a:t>月</a:t>
            </a:r>
            <a:r>
              <a:rPr lang="ja-JP" altLang="en-US" sz="1600" b="1" dirty="0" smtClean="0">
                <a:solidFill>
                  <a:srgbClr val="5F5F5F"/>
                </a:solidFill>
                <a:latin typeface="Meiryo UI" panose="020B0604030504040204" pitchFamily="50" charset="-128"/>
                <a:ea typeface="Meiryo UI" panose="020B0604030504040204" pitchFamily="50" charset="-128"/>
              </a:rPr>
              <a:t>○</a:t>
            </a:r>
            <a:r>
              <a:rPr kumimoji="1" lang="ja-JP" altLang="en-US" sz="1600" b="1" dirty="0" smtClean="0">
                <a:solidFill>
                  <a:srgbClr val="5F5F5F"/>
                </a:solidFill>
                <a:latin typeface="Meiryo UI" panose="020B0604030504040204" pitchFamily="50" charset="-128"/>
                <a:ea typeface="Meiryo UI" panose="020B0604030504040204" pitchFamily="50" charset="-128"/>
              </a:rPr>
              <a:t>日（○）</a:t>
            </a:r>
            <a:endParaRPr kumimoji="1" lang="ja-JP" altLang="en-US" sz="1600" b="1" dirty="0">
              <a:solidFill>
                <a:srgbClr val="5F5F5F"/>
              </a:solidFill>
              <a:latin typeface="Meiryo UI" panose="020B0604030504040204" pitchFamily="50" charset="-128"/>
              <a:ea typeface="Meiryo UI" panose="020B0604030504040204" pitchFamily="50" charset="-128"/>
            </a:endParaRPr>
          </a:p>
        </p:txBody>
      </p:sp>
      <p:sp>
        <p:nvSpPr>
          <p:cNvPr id="12" name="テキスト ボックス 27"/>
          <p:cNvSpPr txBox="1"/>
          <p:nvPr/>
        </p:nvSpPr>
        <p:spPr>
          <a:xfrm>
            <a:off x="1108983" y="4189613"/>
            <a:ext cx="3245537"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600" b="1" dirty="0" smtClean="0">
                <a:solidFill>
                  <a:srgbClr val="5F5F5F"/>
                </a:solidFill>
                <a:latin typeface="Meiryo UI" panose="020B0604030504040204" pitchFamily="50" charset="-128"/>
                <a:ea typeface="Meiryo UI" panose="020B0604030504040204" pitchFamily="50" charset="-128"/>
              </a:rPr>
              <a:t>○○○○</a:t>
            </a:r>
            <a:endParaRPr lang="en-US" altLang="ja-JP" sz="1600" b="1" dirty="0" smtClean="0">
              <a:solidFill>
                <a:srgbClr val="5F5F5F"/>
              </a:solidFill>
              <a:latin typeface="Meiryo UI" panose="020B0604030504040204" pitchFamily="50" charset="-128"/>
              <a:ea typeface="Meiryo UI" panose="020B0604030504040204" pitchFamily="50" charset="-128"/>
            </a:endParaRPr>
          </a:p>
        </p:txBody>
      </p:sp>
      <p:sp>
        <p:nvSpPr>
          <p:cNvPr id="13" name="テキスト ボックス 28"/>
          <p:cNvSpPr txBox="1"/>
          <p:nvPr/>
        </p:nvSpPr>
        <p:spPr>
          <a:xfrm>
            <a:off x="1075614" y="4438042"/>
            <a:ext cx="3130876" cy="2616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smtClean="0">
                <a:solidFill>
                  <a:srgbClr val="5F5F5F"/>
                </a:solidFill>
                <a:latin typeface="Meiryo UI" panose="020B0604030504040204" pitchFamily="50" charset="-128"/>
                <a:ea typeface="Meiryo UI" panose="020B0604030504040204" pitchFamily="50" charset="-128"/>
              </a:rPr>
              <a:t>○○市○○区○○丁目</a:t>
            </a:r>
            <a:endParaRPr lang="en-US" altLang="ja-JP" sz="1100" b="1" dirty="0" smtClean="0">
              <a:solidFill>
                <a:srgbClr val="5F5F5F"/>
              </a:solidFill>
              <a:latin typeface="Meiryo UI" panose="020B0604030504040204" pitchFamily="50" charset="-128"/>
              <a:ea typeface="Meiryo UI" panose="020B0604030504040204" pitchFamily="50" charset="-128"/>
            </a:endParaRPr>
          </a:p>
        </p:txBody>
      </p:sp>
      <p:sp>
        <p:nvSpPr>
          <p:cNvPr id="14" name="テキスト ボックス 24"/>
          <p:cNvSpPr txBox="1"/>
          <p:nvPr/>
        </p:nvSpPr>
        <p:spPr>
          <a:xfrm>
            <a:off x="2093601" y="3888899"/>
            <a:ext cx="824056"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600" b="1" dirty="0" smtClean="0">
                <a:solidFill>
                  <a:srgbClr val="5F5F5F"/>
                </a:solidFill>
                <a:latin typeface="Meiryo UI" panose="020B0604030504040204" pitchFamily="50" charset="-128"/>
                <a:ea typeface="Meiryo UI" panose="020B0604030504040204" pitchFamily="50" charset="-128"/>
              </a:rPr>
              <a:t>○</a:t>
            </a:r>
            <a:endParaRPr lang="en-US" altLang="ja-JP" sz="1600" b="1" dirty="0" smtClean="0">
              <a:solidFill>
                <a:srgbClr val="5F5F5F"/>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4244540" y="3090244"/>
            <a:ext cx="958128" cy="338554"/>
          </a:xfrm>
          <a:prstGeom prst="rect">
            <a:avLst/>
          </a:prstGeom>
          <a:noFill/>
        </p:spPr>
        <p:txBody>
          <a:bodyPr wrap="square" rtlCol="0">
            <a:spAutoFit/>
          </a:bodyPr>
          <a:lstStyle/>
          <a:p>
            <a:r>
              <a:rPr lang="ja-JP" altLang="en-US" sz="1600" b="1" dirty="0">
                <a:solidFill>
                  <a:srgbClr val="5F5F5F"/>
                </a:solidFill>
                <a:latin typeface="Meiryo UI" panose="020B0604030504040204" pitchFamily="50" charset="-128"/>
                <a:ea typeface="Meiryo UI" panose="020B0604030504040204" pitchFamily="50" charset="-128"/>
              </a:rPr>
              <a:t>○○</a:t>
            </a:r>
            <a:endParaRPr kumimoji="1" lang="ja-JP" altLang="en-US" sz="1600" b="1" dirty="0">
              <a:solidFill>
                <a:srgbClr val="5F5F5F"/>
              </a:solidFill>
              <a:latin typeface="Meiryo UI" panose="020B0604030504040204" pitchFamily="50" charset="-128"/>
              <a:ea typeface="Meiryo UI" panose="020B0604030504040204" pitchFamily="50" charset="-128"/>
            </a:endParaRPr>
          </a:p>
        </p:txBody>
      </p:sp>
      <p:sp>
        <p:nvSpPr>
          <p:cNvPr id="16" name="テキスト ボックス 28"/>
          <p:cNvSpPr txBox="1"/>
          <p:nvPr/>
        </p:nvSpPr>
        <p:spPr>
          <a:xfrm>
            <a:off x="1061751" y="4681571"/>
            <a:ext cx="3130876"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900" dirty="0" smtClean="0">
                <a:solidFill>
                  <a:srgbClr val="5F5F5F"/>
                </a:solidFill>
                <a:latin typeface="Meiryo UI" panose="020B0604030504040204" pitchFamily="50" charset="-128"/>
                <a:ea typeface="Meiryo UI" panose="020B0604030504040204" pitchFamily="50" charset="-128"/>
              </a:rPr>
              <a:t>※</a:t>
            </a:r>
            <a:r>
              <a:rPr lang="ja-JP" altLang="en-US" sz="900" b="1" dirty="0" smtClean="0">
                <a:solidFill>
                  <a:srgbClr val="5F5F5F"/>
                </a:solidFill>
                <a:latin typeface="Meiryo UI" panose="020B0604030504040204" pitchFamily="50" charset="-128"/>
                <a:ea typeface="Meiryo UI" panose="020B0604030504040204" pitchFamily="50" charset="-128"/>
              </a:rPr>
              <a:t>○○</a:t>
            </a:r>
            <a:r>
              <a:rPr lang="ja-JP" altLang="en-US" sz="900" dirty="0" smtClean="0">
                <a:solidFill>
                  <a:srgbClr val="5F5F5F"/>
                </a:solidFill>
                <a:latin typeface="Meiryo UI" panose="020B0604030504040204" pitchFamily="50" charset="-128"/>
                <a:ea typeface="Meiryo UI" panose="020B0604030504040204" pitchFamily="50" charset="-128"/>
              </a:rPr>
              <a:t>駅</a:t>
            </a:r>
            <a:r>
              <a:rPr lang="ja-JP" altLang="en-US" sz="900" dirty="0">
                <a:solidFill>
                  <a:srgbClr val="5F5F5F"/>
                </a:solidFill>
                <a:latin typeface="Meiryo UI" panose="020B0604030504040204" pitchFamily="50" charset="-128"/>
                <a:ea typeface="Meiryo UI" panose="020B0604030504040204" pitchFamily="50" charset="-128"/>
              </a:rPr>
              <a:t>より徒歩</a:t>
            </a:r>
            <a:r>
              <a:rPr lang="ja-JP" altLang="en-US" sz="900" dirty="0" smtClean="0">
                <a:solidFill>
                  <a:srgbClr val="5F5F5F"/>
                </a:solidFill>
                <a:latin typeface="Meiryo UI" panose="020B0604030504040204" pitchFamily="50" charset="-128"/>
                <a:ea typeface="Meiryo UI" panose="020B0604030504040204" pitchFamily="50" charset="-128"/>
              </a:rPr>
              <a:t>約</a:t>
            </a:r>
            <a:r>
              <a:rPr lang="ja-JP" altLang="en-US" sz="900" b="1" dirty="0" smtClean="0">
                <a:solidFill>
                  <a:srgbClr val="5F5F5F"/>
                </a:solidFill>
                <a:latin typeface="Meiryo UI" panose="020B0604030504040204" pitchFamily="50" charset="-128"/>
                <a:ea typeface="Meiryo UI" panose="020B0604030504040204" pitchFamily="50" charset="-128"/>
              </a:rPr>
              <a:t>○</a:t>
            </a:r>
            <a:r>
              <a:rPr lang="ja-JP" altLang="en-US" sz="900" dirty="0" smtClean="0">
                <a:solidFill>
                  <a:srgbClr val="5F5F5F"/>
                </a:solidFill>
                <a:latin typeface="Meiryo UI" panose="020B0604030504040204" pitchFamily="50" charset="-128"/>
                <a:ea typeface="Meiryo UI" panose="020B0604030504040204" pitchFamily="50" charset="-128"/>
              </a:rPr>
              <a:t>分</a:t>
            </a:r>
            <a:endParaRPr lang="en-US" altLang="ja-JP" sz="900" dirty="0" smtClean="0">
              <a:solidFill>
                <a:srgbClr val="5F5F5F"/>
              </a:solidFill>
              <a:latin typeface="Meiryo UI" panose="020B0604030504040204" pitchFamily="50" charset="-128"/>
              <a:ea typeface="Meiryo UI" panose="020B0604030504040204" pitchFamily="50" charset="-128"/>
            </a:endParaRPr>
          </a:p>
        </p:txBody>
      </p:sp>
      <p:sp>
        <p:nvSpPr>
          <p:cNvPr id="17" name="テキスト ボックス 28"/>
          <p:cNvSpPr txBox="1"/>
          <p:nvPr/>
        </p:nvSpPr>
        <p:spPr>
          <a:xfrm>
            <a:off x="1061751" y="4820963"/>
            <a:ext cx="2980214"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900" dirty="0" smtClean="0">
                <a:solidFill>
                  <a:srgbClr val="5F5F5F"/>
                </a:solidFill>
                <a:latin typeface="Meiryo UI" panose="020B0604030504040204" pitchFamily="50" charset="-128"/>
                <a:ea typeface="Meiryo UI" panose="020B0604030504040204" pitchFamily="50" charset="-128"/>
              </a:rPr>
              <a:t>※</a:t>
            </a:r>
            <a:r>
              <a:rPr lang="ja-JP" altLang="en-US" sz="900" dirty="0">
                <a:solidFill>
                  <a:srgbClr val="5F5F5F"/>
                </a:solidFill>
                <a:latin typeface="Meiryo UI" panose="020B0604030504040204" pitchFamily="50" charset="-128"/>
                <a:ea typeface="Meiryo UI" panose="020B0604030504040204" pitchFamily="50" charset="-128"/>
              </a:rPr>
              <a:t>公共交通機関でお越しください</a:t>
            </a:r>
          </a:p>
        </p:txBody>
      </p:sp>
      <p:sp>
        <p:nvSpPr>
          <p:cNvPr id="19" name="正方形/長方形 18"/>
          <p:cNvSpPr/>
          <p:nvPr/>
        </p:nvSpPr>
        <p:spPr>
          <a:xfrm>
            <a:off x="4093131" y="3457756"/>
            <a:ext cx="2636811" cy="1789508"/>
          </a:xfrm>
          <a:prstGeom prst="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smtClean="0">
                <a:solidFill>
                  <a:schemeClr val="tx1"/>
                </a:solidFill>
                <a:latin typeface="Meiryo UI" panose="020B0604030504040204" pitchFamily="50" charset="-128"/>
                <a:ea typeface="Meiryo UI" panose="020B0604030504040204" pitchFamily="50" charset="-128"/>
              </a:rPr>
              <a:t>　</a:t>
            </a:r>
            <a:endParaRPr lang="en-US" altLang="ja-JP" sz="1600" dirty="0" smtClean="0">
              <a:solidFill>
                <a:schemeClr val="tx1"/>
              </a:solidFill>
              <a:latin typeface="Meiryo UI" panose="020B0604030504040204" pitchFamily="50" charset="-128"/>
              <a:ea typeface="Meiryo UI" panose="020B0604030504040204" pitchFamily="50" charset="-128"/>
            </a:endParaRPr>
          </a:p>
          <a:p>
            <a:r>
              <a:rPr lang="ja-JP" altLang="en-US" sz="1400" dirty="0" smtClean="0">
                <a:solidFill>
                  <a:schemeClr val="tx1"/>
                </a:solidFill>
                <a:latin typeface="Meiryo UI" panose="020B0604030504040204" pitchFamily="50" charset="-128"/>
                <a:ea typeface="Meiryo UI" panose="020B0604030504040204" pitchFamily="50" charset="-128"/>
              </a:rPr>
              <a:t>アクセスマップ等</a:t>
            </a:r>
            <a:endParaRPr lang="en-US" altLang="ja-JP" sz="1400" dirty="0" smtClean="0">
              <a:solidFill>
                <a:schemeClr val="tx1"/>
              </a:solidFill>
              <a:latin typeface="Meiryo UI" panose="020B0604030504040204" pitchFamily="50" charset="-128"/>
              <a:ea typeface="Meiryo UI" panose="020B0604030504040204" pitchFamily="50" charset="-128"/>
            </a:endParaRPr>
          </a:p>
          <a:p>
            <a:endParaRPr lang="en-US" altLang="ja-JP" sz="1600" dirty="0" smtClean="0">
              <a:solidFill>
                <a:schemeClr val="tx1"/>
              </a:solidFill>
              <a:latin typeface="Meiryo UI" panose="020B0604030504040204" pitchFamily="50" charset="-128"/>
              <a:ea typeface="Meiryo UI" panose="020B0604030504040204" pitchFamily="50" charset="-128"/>
            </a:endParaRPr>
          </a:p>
          <a:p>
            <a:endParaRPr lang="en-US" altLang="ja-JP" sz="1400" dirty="0" smtClean="0">
              <a:solidFill>
                <a:schemeClr val="tx1"/>
              </a:solidFill>
              <a:latin typeface="Meiryo UI" panose="020B0604030504040204" pitchFamily="50" charset="-128"/>
              <a:ea typeface="Meiryo UI" panose="020B0604030504040204" pitchFamily="50" charset="-128"/>
            </a:endParaRPr>
          </a:p>
          <a:p>
            <a:endParaRPr lang="en-US" altLang="ja-JP" sz="1400" dirty="0" smtClean="0">
              <a:solidFill>
                <a:schemeClr val="tx1"/>
              </a:solidFill>
              <a:latin typeface="Meiryo UI" panose="020B0604030504040204" pitchFamily="50" charset="-128"/>
              <a:ea typeface="Meiryo UI" panose="020B0604030504040204" pitchFamily="50" charset="-128"/>
            </a:endParaRPr>
          </a:p>
          <a:p>
            <a:endParaRPr kumimoji="1"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smtClean="0">
              <a:solidFill>
                <a:schemeClr val="tx1"/>
              </a:solidFill>
              <a:latin typeface="Meiryo UI" panose="020B0604030504040204" pitchFamily="50" charset="-128"/>
              <a:ea typeface="Meiryo UI" panose="020B0604030504040204" pitchFamily="50" charset="-128"/>
            </a:endParaRPr>
          </a:p>
          <a:p>
            <a:endParaRPr lang="en-US" altLang="ja-JP" sz="1600" dirty="0" smtClean="0">
              <a:solidFill>
                <a:schemeClr val="tx1"/>
              </a:solidFill>
              <a:latin typeface="Meiryo UI" panose="020B0604030504040204" pitchFamily="50" charset="-128"/>
              <a:ea typeface="Meiryo UI" panose="020B0604030504040204" pitchFamily="50" charset="-128"/>
            </a:endParaRPr>
          </a:p>
          <a:p>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73" name="テキスト ボックス 36"/>
          <p:cNvSpPr txBox="1"/>
          <p:nvPr/>
        </p:nvSpPr>
        <p:spPr>
          <a:xfrm>
            <a:off x="136361" y="5414855"/>
            <a:ext cx="6658303" cy="253146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spcBef>
                <a:spcPts val="300"/>
              </a:spcBef>
            </a:pPr>
            <a:r>
              <a:rPr lang="ja-JP" altLang="en-US" sz="1100" b="1" dirty="0" smtClean="0">
                <a:latin typeface="Meiryo UI" panose="020B0604030504040204" pitchFamily="50" charset="-128"/>
                <a:ea typeface="Meiryo UI" panose="020B0604030504040204" pitchFamily="50" charset="-128"/>
              </a:rPr>
              <a:t>開会</a:t>
            </a:r>
            <a:r>
              <a:rPr lang="ja-JP" altLang="en-US" sz="1100" b="1" dirty="0">
                <a:latin typeface="Meiryo UI" panose="020B0604030504040204" pitchFamily="50" charset="-128"/>
                <a:ea typeface="Meiryo UI" panose="020B0604030504040204" pitchFamily="50" charset="-128"/>
              </a:rPr>
              <a:t>の</a:t>
            </a:r>
            <a:r>
              <a:rPr lang="ja-JP" altLang="en-US" sz="1100" b="1" dirty="0" smtClean="0">
                <a:latin typeface="Meiryo UI" panose="020B0604030504040204" pitchFamily="50" charset="-128"/>
                <a:ea typeface="Meiryo UI" panose="020B0604030504040204" pitchFamily="50" charset="-128"/>
              </a:rPr>
              <a:t>挨拶</a:t>
            </a:r>
            <a:r>
              <a:rPr lang="ja-JP" altLang="en-US" sz="900" dirty="0">
                <a:latin typeface="Meiryo UI" panose="020B0604030504040204" pitchFamily="50" charset="-128"/>
                <a:ea typeface="Meiryo UI" panose="020B0604030504040204" pitchFamily="50" charset="-128"/>
              </a:rPr>
              <a:t>　</a:t>
            </a:r>
            <a:r>
              <a:rPr lang="ja-JP" altLang="en-US" sz="900" dirty="0" smtClean="0">
                <a:latin typeface="Meiryo UI" panose="020B0604030504040204" pitchFamily="50" charset="-128"/>
                <a:ea typeface="Meiryo UI" panose="020B0604030504040204" pitchFamily="50" charset="-128"/>
              </a:rPr>
              <a:t> </a:t>
            </a:r>
            <a:r>
              <a:rPr lang="ja-JP" altLang="en-US" sz="1100" b="1" dirty="0" smtClean="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氏</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a:latin typeface="Meiryo UI" panose="020B0604030504040204" pitchFamily="50" charset="-128"/>
              <a:ea typeface="Meiryo UI" panose="020B0604030504040204" pitchFamily="50" charset="-128"/>
            </a:endParaRPr>
          </a:p>
          <a:p>
            <a:pPr>
              <a:spcBef>
                <a:spcPts val="300"/>
              </a:spcBef>
            </a:pPr>
            <a:endParaRPr lang="en-US" altLang="ja-JP" sz="1000" b="1" dirty="0" smtClean="0">
              <a:latin typeface="Meiryo UI" panose="020B0604030504040204" pitchFamily="50" charset="-128"/>
              <a:ea typeface="Meiryo UI" panose="020B0604030504040204" pitchFamily="50" charset="-128"/>
            </a:endParaRPr>
          </a:p>
          <a:p>
            <a:pPr>
              <a:spcBef>
                <a:spcPts val="300"/>
              </a:spcBef>
            </a:pPr>
            <a:r>
              <a:rPr lang="ja-JP" altLang="en-US" sz="1100" b="1" dirty="0" smtClean="0">
                <a:latin typeface="Meiryo UI" panose="020B0604030504040204" pitchFamily="50" charset="-128"/>
                <a:ea typeface="Meiryo UI" panose="020B0604030504040204" pitchFamily="50" charset="-128"/>
              </a:rPr>
              <a:t>講演 </a:t>
            </a:r>
            <a:r>
              <a:rPr lang="en-US" altLang="ja-JP" sz="1100" b="1" dirty="0" smtClean="0">
                <a:latin typeface="Meiryo UI" panose="020B0604030504040204" pitchFamily="50" charset="-128"/>
                <a:ea typeface="Meiryo UI" panose="020B0604030504040204" pitchFamily="50" charset="-128"/>
              </a:rPr>
              <a:t>『</a:t>
            </a:r>
            <a:r>
              <a:rPr lang="ja-JP" altLang="en-US" sz="1100" b="1" dirty="0" smtClean="0">
                <a:latin typeface="Meiryo UI" panose="020B0604030504040204" pitchFamily="50" charset="-128"/>
                <a:ea typeface="Meiryo UI" panose="020B0604030504040204" pitchFamily="50" charset="-128"/>
                <a:sym typeface="Wingdings" panose="05000000000000000000" pitchFamily="2" charset="2"/>
              </a:rPr>
              <a:t>あなたを支える緩和ケア～治療も</a:t>
            </a:r>
            <a:r>
              <a:rPr lang="en-US" altLang="ja-JP" sz="1100" b="1" dirty="0" smtClean="0">
                <a:latin typeface="Meiryo UI" panose="020B0604030504040204" pitchFamily="50" charset="-128"/>
                <a:ea typeface="Meiryo UI" panose="020B0604030504040204" pitchFamily="50" charset="-128"/>
                <a:sym typeface="Wingdings" panose="05000000000000000000" pitchFamily="2" charset="2"/>
              </a:rPr>
              <a:t>､</a:t>
            </a:r>
            <a:r>
              <a:rPr lang="ja-JP" altLang="en-US" sz="1100" b="1" dirty="0" smtClean="0">
                <a:latin typeface="Meiryo UI" panose="020B0604030504040204" pitchFamily="50" charset="-128"/>
                <a:ea typeface="Meiryo UI" panose="020B0604030504040204" pitchFamily="50" charset="-128"/>
                <a:sym typeface="Wingdings" panose="05000000000000000000" pitchFamily="2" charset="2"/>
              </a:rPr>
              <a:t>仕事も</a:t>
            </a:r>
            <a:r>
              <a:rPr lang="en-US" altLang="ja-JP" sz="1100" b="1" dirty="0" smtClean="0">
                <a:latin typeface="Meiryo UI" panose="020B0604030504040204" pitchFamily="50" charset="-128"/>
                <a:ea typeface="Meiryo UI" panose="020B0604030504040204" pitchFamily="50" charset="-128"/>
                <a:sym typeface="Wingdings" panose="05000000000000000000" pitchFamily="2" charset="2"/>
              </a:rPr>
              <a:t>､</a:t>
            </a:r>
            <a:r>
              <a:rPr lang="ja-JP" altLang="en-US" sz="1100" b="1" dirty="0" smtClean="0">
                <a:latin typeface="Meiryo UI" panose="020B0604030504040204" pitchFamily="50" charset="-128"/>
                <a:ea typeface="Meiryo UI" panose="020B0604030504040204" pitchFamily="50" charset="-128"/>
                <a:sym typeface="Wingdings" panose="05000000000000000000" pitchFamily="2" charset="2"/>
              </a:rPr>
              <a:t>生活も～</a:t>
            </a:r>
            <a:r>
              <a:rPr lang="en-US" altLang="ja-JP" sz="1100" b="1" dirty="0" smtClean="0">
                <a:latin typeface="Meiryo UI" panose="020B0604030504040204" pitchFamily="50" charset="-128"/>
                <a:ea typeface="Meiryo UI" panose="020B0604030504040204" pitchFamily="50" charset="-128"/>
                <a:sym typeface="Wingdings" panose="05000000000000000000" pitchFamily="2" charset="2"/>
              </a:rPr>
              <a:t>』</a:t>
            </a:r>
          </a:p>
          <a:p>
            <a:pPr>
              <a:spcBef>
                <a:spcPts val="300"/>
              </a:spcBef>
            </a:pPr>
            <a:r>
              <a:rPr lang="ja-JP" altLang="en-US" sz="1100" dirty="0" smtClean="0">
                <a:latin typeface="Meiryo UI" panose="020B0604030504040204" pitchFamily="50" charset="-128"/>
                <a:ea typeface="Meiryo UI" panose="020B0604030504040204" pitchFamily="50" charset="-128"/>
              </a:rPr>
              <a:t> 「治療・仕事について」</a:t>
            </a:r>
            <a:r>
              <a:rPr lang="ja-JP" altLang="en-US" sz="1100" dirty="0">
                <a:latin typeface="Meiryo UI" panose="020B0604030504040204" pitchFamily="50" charset="-128"/>
                <a:ea typeface="Meiryo UI" panose="020B0604030504040204" pitchFamily="50" charset="-128"/>
              </a:rPr>
              <a:t> </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ja-JP" altLang="en-US" sz="1000" dirty="0">
              <a:latin typeface="Meiryo UI" panose="020B0604030504040204" pitchFamily="50" charset="-128"/>
              <a:ea typeface="Meiryo UI" panose="020B0604030504040204" pitchFamily="50" charset="-128"/>
            </a:endParaRPr>
          </a:p>
          <a:p>
            <a:pPr>
              <a:spcBef>
                <a:spcPts val="300"/>
              </a:spcBef>
            </a:pPr>
            <a:r>
              <a:rPr lang="ja-JP" altLang="en-US" sz="1100" dirty="0" smtClean="0">
                <a:latin typeface="Meiryo UI" panose="020B0604030504040204" pitchFamily="50" charset="-128"/>
                <a:ea typeface="Meiryo UI" panose="020B0604030504040204" pitchFamily="50" charset="-128"/>
              </a:rPr>
              <a:t> 「生活・子どもについて」</a:t>
            </a:r>
            <a:r>
              <a:rPr lang="en-US" altLang="ja-JP" sz="1100" dirty="0" smtClean="0">
                <a:latin typeface="Meiryo UI" panose="020B0604030504040204" pitchFamily="50" charset="-128"/>
                <a:ea typeface="Meiryo UI" panose="020B0604030504040204" pitchFamily="50" charset="-128"/>
              </a:rPr>
              <a:t> </a:t>
            </a:r>
            <a:r>
              <a:rPr lang="ja-JP" altLang="en-US" sz="1100" b="1" dirty="0" smtClean="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氏 </a:t>
            </a:r>
            <a:r>
              <a:rPr lang="ja-JP" altLang="en-US" sz="1000" dirty="0" smtClean="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smtClean="0">
              <a:latin typeface="Meiryo UI" panose="020B0604030504040204" pitchFamily="50" charset="-128"/>
              <a:ea typeface="Meiryo UI" panose="020B0604030504040204" pitchFamily="50" charset="-128"/>
            </a:endParaRPr>
          </a:p>
          <a:p>
            <a:pPr>
              <a:spcBef>
                <a:spcPts val="300"/>
              </a:spcBef>
            </a:pPr>
            <a:endParaRPr lang="en-US" altLang="ja-JP" sz="1100" b="1" dirty="0" smtClean="0">
              <a:latin typeface="Meiryo UI" panose="020B0604030504040204" pitchFamily="50" charset="-128"/>
              <a:ea typeface="Meiryo UI" panose="020B0604030504040204" pitchFamily="50" charset="-128"/>
            </a:endParaRPr>
          </a:p>
          <a:p>
            <a:pPr>
              <a:spcBef>
                <a:spcPts val="300"/>
              </a:spcBef>
            </a:pPr>
            <a:r>
              <a:rPr lang="ja-JP" altLang="en-US" sz="1100" b="1" dirty="0" smtClean="0">
                <a:latin typeface="Meiryo UI" panose="020B0604030504040204" pitchFamily="50" charset="-128"/>
                <a:ea typeface="Meiryo UI" panose="020B0604030504040204" pitchFamily="50" charset="-128"/>
              </a:rPr>
              <a:t>トークセッション</a:t>
            </a:r>
            <a:r>
              <a:rPr lang="en-US" altLang="ja-JP" sz="1100" b="1" dirty="0" smtClean="0">
                <a:latin typeface="Meiryo UI" panose="020B0604030504040204" pitchFamily="50" charset="-128"/>
                <a:ea typeface="Meiryo UI" panose="020B0604030504040204" pitchFamily="50" charset="-128"/>
              </a:rPr>
              <a:t> 『</a:t>
            </a:r>
            <a:r>
              <a:rPr lang="ja-JP" altLang="en-US" sz="1100" b="1" dirty="0" smtClean="0">
                <a:latin typeface="Meiryo UI" panose="020B0604030504040204" pitchFamily="50" charset="-128"/>
                <a:ea typeface="Meiryo UI" panose="020B0604030504040204" pitchFamily="50" charset="-128"/>
              </a:rPr>
              <a:t>タイトル</a:t>
            </a:r>
            <a:r>
              <a:rPr lang="en-US" altLang="ja-JP" sz="1100" b="1" dirty="0" smtClean="0">
                <a:latin typeface="Meiryo UI" panose="020B0604030504040204" pitchFamily="50" charset="-128"/>
                <a:ea typeface="Meiryo UI" panose="020B0604030504040204" pitchFamily="50" charset="-128"/>
              </a:rPr>
              <a:t>』</a:t>
            </a:r>
          </a:p>
          <a:p>
            <a:pPr>
              <a:spcBef>
                <a:spcPts val="300"/>
              </a:spcBef>
            </a:pP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ご登壇予定</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　　　　　　　　　　　　　　　　　　　</a:t>
            </a:r>
            <a:endParaRPr lang="en-US" altLang="ja-JP" sz="1100" dirty="0" smtClean="0">
              <a:latin typeface="Meiryo UI" panose="020B0604030504040204" pitchFamily="50" charset="-128"/>
              <a:ea typeface="Meiryo UI" panose="020B0604030504040204" pitchFamily="50" charset="-128"/>
            </a:endParaRPr>
          </a:p>
          <a:p>
            <a:pPr>
              <a:spcBef>
                <a:spcPts val="300"/>
              </a:spcBef>
            </a:pPr>
            <a:r>
              <a:rPr lang="ja-JP" altLang="en-US" sz="1100" dirty="0" smtClean="0">
                <a:latin typeface="Meiryo UI" panose="020B0604030504040204" pitchFamily="50" charset="-128"/>
                <a:ea typeface="Meiryo UI" panose="020B0604030504040204" pitchFamily="50" charset="-128"/>
              </a:rPr>
              <a:t> 聞き手：</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smtClean="0">
              <a:latin typeface="Meiryo UI" panose="020B0604030504040204" pitchFamily="50" charset="-128"/>
              <a:ea typeface="Meiryo UI" panose="020B0604030504040204" pitchFamily="50" charset="-128"/>
            </a:endParaRPr>
          </a:p>
          <a:p>
            <a:pPr>
              <a:spcBef>
                <a:spcPts val="300"/>
              </a:spcBef>
            </a:pPr>
            <a:r>
              <a:rPr lang="ja-JP" altLang="en-US" sz="1100" dirty="0" smtClean="0">
                <a:latin typeface="Meiryo UI" panose="020B0604030504040204" pitchFamily="50" charset="-128"/>
                <a:ea typeface="Meiryo UI" panose="020B0604030504040204" pitchFamily="50" charset="-128"/>
              </a:rPr>
              <a:t> 聞き手：</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smtClean="0">
              <a:latin typeface="Meiryo UI" panose="020B0604030504040204" pitchFamily="50" charset="-128"/>
              <a:ea typeface="Meiryo UI" panose="020B0604030504040204" pitchFamily="50" charset="-128"/>
            </a:endParaRPr>
          </a:p>
          <a:p>
            <a:pPr>
              <a:spcBef>
                <a:spcPts val="300"/>
              </a:spcBef>
            </a:pPr>
            <a:endParaRPr lang="en-US" altLang="ja-JP" sz="1100" b="1" dirty="0" smtClean="0">
              <a:latin typeface="Meiryo UI" panose="020B0604030504040204" pitchFamily="50" charset="-128"/>
              <a:ea typeface="Meiryo UI" panose="020B0604030504040204" pitchFamily="50" charset="-128"/>
            </a:endParaRPr>
          </a:p>
          <a:p>
            <a:pPr>
              <a:spcBef>
                <a:spcPts val="300"/>
              </a:spcBef>
            </a:pPr>
            <a:r>
              <a:rPr lang="ja-JP" altLang="en-US" sz="1100" b="1" dirty="0" smtClean="0">
                <a:latin typeface="Meiryo UI" panose="020B0604030504040204" pitchFamily="50" charset="-128"/>
                <a:ea typeface="Meiryo UI" panose="020B0604030504040204" pitchFamily="50" charset="-128"/>
              </a:rPr>
              <a:t>閉会</a:t>
            </a:r>
            <a:r>
              <a:rPr lang="ja-JP" altLang="en-US" sz="1100" b="1" dirty="0">
                <a:latin typeface="Meiryo UI" panose="020B0604030504040204" pitchFamily="50" charset="-128"/>
                <a:ea typeface="Meiryo UI" panose="020B0604030504040204" pitchFamily="50" charset="-128"/>
              </a:rPr>
              <a:t>の</a:t>
            </a:r>
            <a:r>
              <a:rPr lang="ja-JP" altLang="en-US" sz="1100" b="1" dirty="0" smtClean="0">
                <a:latin typeface="Meiryo UI" panose="020B0604030504040204" pitchFamily="50" charset="-128"/>
                <a:ea typeface="Meiryo UI" panose="020B0604030504040204" pitchFamily="50" charset="-128"/>
              </a:rPr>
              <a:t>挨拶</a:t>
            </a: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 </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ja-JP" altLang="en-US" sz="1000" dirty="0">
              <a:latin typeface="Meiryo UI" panose="020B0604030504040204" pitchFamily="50" charset="-128"/>
              <a:ea typeface="Meiryo UI" panose="020B0604030504040204" pitchFamily="50" charset="-128"/>
            </a:endParaRPr>
          </a:p>
        </p:txBody>
      </p:sp>
      <p:sp>
        <p:nvSpPr>
          <p:cNvPr id="74" name="テキスト ボックス 36"/>
          <p:cNvSpPr txBox="1"/>
          <p:nvPr/>
        </p:nvSpPr>
        <p:spPr>
          <a:xfrm>
            <a:off x="215677" y="7986546"/>
            <a:ext cx="6343300"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spcBef>
                <a:spcPts val="300"/>
              </a:spcBef>
            </a:pPr>
            <a:r>
              <a:rPr kumimoji="1" lang="ja-JP" altLang="en-US" sz="900" dirty="0" smtClean="0">
                <a:solidFill>
                  <a:srgbClr val="C00000"/>
                </a:solidFill>
                <a:latin typeface="Meiryo UI" panose="020B0604030504040204" pitchFamily="50" charset="-128"/>
                <a:ea typeface="Meiryo UI" panose="020B0604030504040204" pitchFamily="50" charset="-128"/>
              </a:rPr>
              <a:t>（</a:t>
            </a:r>
            <a:r>
              <a:rPr kumimoji="1" lang="en-US" altLang="ja-JP" sz="900" dirty="0" smtClean="0">
                <a:solidFill>
                  <a:srgbClr val="C00000"/>
                </a:solidFill>
                <a:latin typeface="Meiryo UI" panose="020B0604030504040204" pitchFamily="50" charset="-128"/>
                <a:ea typeface="Meiryo UI" panose="020B0604030504040204" pitchFamily="50" charset="-128"/>
              </a:rPr>
              <a:t>※</a:t>
            </a:r>
            <a:r>
              <a:rPr kumimoji="1" lang="ja-JP" altLang="en-US" sz="900" dirty="0" smtClean="0">
                <a:solidFill>
                  <a:srgbClr val="C00000"/>
                </a:solidFill>
                <a:latin typeface="Meiryo UI" panose="020B0604030504040204" pitchFamily="50" charset="-128"/>
                <a:ea typeface="Meiryo UI" panose="020B0604030504040204" pitchFamily="50" charset="-128"/>
              </a:rPr>
              <a:t>当日の</a:t>
            </a:r>
            <a:r>
              <a:rPr lang="ja-JP" altLang="en-US" sz="900" dirty="0" smtClean="0">
                <a:solidFill>
                  <a:srgbClr val="C00000"/>
                </a:solidFill>
                <a:latin typeface="Meiryo UI" panose="020B0604030504040204" pitchFamily="50" charset="-128"/>
                <a:ea typeface="Meiryo UI" panose="020B0604030504040204" pitchFamily="50" charset="-128"/>
              </a:rPr>
              <a:t>注意事項があれば記載）</a:t>
            </a:r>
            <a:endParaRPr kumimoji="1" lang="ja-JP" altLang="en-US" sz="900" dirty="0">
              <a:solidFill>
                <a:srgbClr val="C00000"/>
              </a:solidFill>
              <a:latin typeface="Meiryo UI" panose="020B0604030504040204" pitchFamily="50" charset="-128"/>
              <a:ea typeface="Meiryo UI" panose="020B0604030504040204" pitchFamily="50" charset="-128"/>
            </a:endParaRPr>
          </a:p>
        </p:txBody>
      </p:sp>
      <p:sp>
        <p:nvSpPr>
          <p:cNvPr id="75" name="正方形/長方形 74"/>
          <p:cNvSpPr/>
          <p:nvPr/>
        </p:nvSpPr>
        <p:spPr>
          <a:xfrm>
            <a:off x="1697728" y="8464975"/>
            <a:ext cx="3429000" cy="246221"/>
          </a:xfrm>
          <a:prstGeom prst="rect">
            <a:avLst/>
          </a:prstGeom>
        </p:spPr>
        <p:txBody>
          <a:bodyPr>
            <a:spAutoFit/>
          </a:bodyPr>
          <a:lstStyle/>
          <a:p>
            <a:pPr algn="ctr"/>
            <a:r>
              <a:rPr lang="ja-JP" altLang="en-US" sz="1000" b="1" dirty="0">
                <a:solidFill>
                  <a:srgbClr val="5F5F5F"/>
                </a:solidFill>
                <a:latin typeface="Meiryo UI" panose="020B0604030504040204" pitchFamily="50" charset="-128"/>
                <a:ea typeface="Meiryo UI" panose="020B0604030504040204" pitchFamily="50" charset="-128"/>
              </a:rPr>
              <a:t>○</a:t>
            </a:r>
            <a:r>
              <a:rPr lang="ja-JP" altLang="en-US" sz="1000" b="1" dirty="0" smtClean="0">
                <a:solidFill>
                  <a:srgbClr val="5F5F5F"/>
                </a:solidFill>
                <a:latin typeface="Meiryo UI" panose="020B0604030504040204" pitchFamily="50" charset="-128"/>
                <a:ea typeface="Meiryo UI" panose="020B0604030504040204" pitchFamily="50" charset="-128"/>
              </a:rPr>
              <a:t>○</a:t>
            </a:r>
            <a:r>
              <a:rPr lang="ja-JP" altLang="en-US" sz="1000" b="1" dirty="0">
                <a:solidFill>
                  <a:srgbClr val="5F5F5F"/>
                </a:solidFill>
                <a:latin typeface="Meiryo UI" panose="020B0604030504040204" pitchFamily="50" charset="-128"/>
                <a:ea typeface="Meiryo UI" panose="020B0604030504040204" pitchFamily="50" charset="-128"/>
              </a:rPr>
              <a:t> ○○</a:t>
            </a:r>
            <a:endParaRPr lang="ja-JP" altLang="en-US" sz="1000" dirty="0">
              <a:solidFill>
                <a:srgbClr val="5F5F5F"/>
              </a:solidFill>
              <a:latin typeface="Meiryo UI" panose="020B0604030504040204" pitchFamily="50" charset="-128"/>
              <a:ea typeface="Meiryo UI" panose="020B0604030504040204" pitchFamily="50" charset="-128"/>
            </a:endParaRPr>
          </a:p>
        </p:txBody>
      </p:sp>
      <p:sp>
        <p:nvSpPr>
          <p:cNvPr id="76" name="正方形/長方形 75"/>
          <p:cNvSpPr/>
          <p:nvPr/>
        </p:nvSpPr>
        <p:spPr>
          <a:xfrm>
            <a:off x="1696123" y="8992759"/>
            <a:ext cx="3429000" cy="246221"/>
          </a:xfrm>
          <a:prstGeom prst="rect">
            <a:avLst/>
          </a:prstGeom>
        </p:spPr>
        <p:txBody>
          <a:bodyPr>
            <a:spAutoFit/>
          </a:bodyPr>
          <a:lstStyle/>
          <a:p>
            <a:pPr algn="ctr"/>
            <a:r>
              <a:rPr lang="ja-JP" altLang="en-US" sz="1000" b="1" dirty="0">
                <a:solidFill>
                  <a:srgbClr val="5F5F5F"/>
                </a:solidFill>
                <a:latin typeface="Meiryo UI" panose="020B0604030504040204" pitchFamily="50" charset="-128"/>
                <a:ea typeface="Meiryo UI" panose="020B0604030504040204" pitchFamily="50" charset="-128"/>
              </a:rPr>
              <a:t>○</a:t>
            </a:r>
            <a:r>
              <a:rPr lang="ja-JP" altLang="en-US" sz="1000" b="1" dirty="0" smtClean="0">
                <a:solidFill>
                  <a:srgbClr val="5F5F5F"/>
                </a:solidFill>
                <a:latin typeface="Meiryo UI" panose="020B0604030504040204" pitchFamily="50" charset="-128"/>
                <a:ea typeface="Meiryo UI" panose="020B0604030504040204" pitchFamily="50" charset="-128"/>
              </a:rPr>
              <a:t>○</a:t>
            </a:r>
            <a:r>
              <a:rPr lang="ja-JP" altLang="en-US" sz="1000" b="1" dirty="0">
                <a:solidFill>
                  <a:srgbClr val="5F5F5F"/>
                </a:solidFill>
                <a:latin typeface="Meiryo UI" panose="020B0604030504040204" pitchFamily="50" charset="-128"/>
                <a:ea typeface="Meiryo UI" panose="020B0604030504040204" pitchFamily="50" charset="-128"/>
              </a:rPr>
              <a:t> ○○</a:t>
            </a:r>
            <a:endParaRPr lang="ja-JP" altLang="en-US" sz="1000" dirty="0">
              <a:solidFill>
                <a:srgbClr val="5F5F5F"/>
              </a:solidFill>
              <a:latin typeface="Meiryo UI" panose="020B0604030504040204" pitchFamily="50" charset="-128"/>
              <a:ea typeface="Meiryo UI" panose="020B0604030504040204" pitchFamily="50" charset="-128"/>
            </a:endParaRPr>
          </a:p>
        </p:txBody>
      </p:sp>
      <p:sp>
        <p:nvSpPr>
          <p:cNvPr id="77" name="テキスト ボックス 24"/>
          <p:cNvSpPr txBox="1"/>
          <p:nvPr/>
        </p:nvSpPr>
        <p:spPr>
          <a:xfrm>
            <a:off x="1618579" y="9602055"/>
            <a:ext cx="3766222" cy="2616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a:solidFill>
                  <a:srgbClr val="5F5F5F"/>
                </a:solidFill>
                <a:latin typeface="Meiryo UI" panose="020B0604030504040204" pitchFamily="50" charset="-128"/>
                <a:ea typeface="Meiryo UI" panose="020B0604030504040204" pitchFamily="50" charset="-128"/>
              </a:rPr>
              <a:t>開催事務局（○○</a:t>
            </a:r>
            <a:r>
              <a:rPr lang="en-US" altLang="ja-JP" sz="1100" b="1" dirty="0">
                <a:solidFill>
                  <a:srgbClr val="5F5F5F"/>
                </a:solidFill>
                <a:latin typeface="Meiryo UI" panose="020B0604030504040204" pitchFamily="50" charset="-128"/>
                <a:ea typeface="Meiryo UI" panose="020B0604030504040204" pitchFamily="50" charset="-128"/>
              </a:rPr>
              <a:t>-○○○○-○○○○</a:t>
            </a:r>
            <a:r>
              <a:rPr lang="ja-JP" altLang="en-US" sz="1100" b="1" dirty="0" smtClean="0">
                <a:solidFill>
                  <a:srgbClr val="5F5F5F"/>
                </a:solidFill>
                <a:latin typeface="Meiryo UI" panose="020B0604030504040204" pitchFamily="50" charset="-128"/>
                <a:ea typeface="Meiryo UI" panose="020B0604030504040204" pitchFamily="50" charset="-128"/>
              </a:rPr>
              <a:t>）</a:t>
            </a:r>
            <a:endParaRPr lang="en-US" altLang="ja-JP" sz="1100" b="1" dirty="0" smtClean="0">
              <a:solidFill>
                <a:srgbClr val="5F5F5F"/>
              </a:solidFill>
              <a:latin typeface="Meiryo UI" panose="020B0604030504040204" pitchFamily="50" charset="-128"/>
              <a:ea typeface="Meiryo UI" panose="020B0604030504040204" pitchFamily="50" charset="-128"/>
            </a:endParaRPr>
          </a:p>
        </p:txBody>
      </p:sp>
      <p:sp>
        <p:nvSpPr>
          <p:cNvPr id="81" name="テキスト ボックス 24"/>
          <p:cNvSpPr txBox="1"/>
          <p:nvPr/>
        </p:nvSpPr>
        <p:spPr>
          <a:xfrm>
            <a:off x="5042374" y="9602055"/>
            <a:ext cx="1571960" cy="2616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a:solidFill>
                  <a:srgbClr val="5F5F5F"/>
                </a:solidFill>
                <a:latin typeface="Meiryo UI" panose="020B0604030504040204" pitchFamily="50" charset="-128"/>
                <a:ea typeface="Meiryo UI" panose="020B0604030504040204" pitchFamily="50" charset="-128"/>
              </a:rPr>
              <a:t>平日○</a:t>
            </a:r>
            <a:r>
              <a:rPr lang="en-US" altLang="ja-JP" sz="1100" b="1" dirty="0">
                <a:solidFill>
                  <a:srgbClr val="5F5F5F"/>
                </a:solidFill>
                <a:latin typeface="Meiryo UI" panose="020B0604030504040204" pitchFamily="50" charset="-128"/>
                <a:ea typeface="Meiryo UI" panose="020B0604030504040204" pitchFamily="50" charset="-128"/>
              </a:rPr>
              <a:t>:○</a:t>
            </a:r>
            <a:r>
              <a:rPr lang="ja-JP" altLang="en-US" sz="1100" b="1" dirty="0">
                <a:solidFill>
                  <a:srgbClr val="5F5F5F"/>
                </a:solidFill>
                <a:latin typeface="Meiryo UI" panose="020B0604030504040204" pitchFamily="50" charset="-128"/>
                <a:ea typeface="Meiryo UI" panose="020B0604030504040204" pitchFamily="50" charset="-128"/>
              </a:rPr>
              <a:t>～○</a:t>
            </a:r>
            <a:r>
              <a:rPr lang="en-US" altLang="ja-JP" sz="1100" b="1" dirty="0">
                <a:solidFill>
                  <a:srgbClr val="5F5F5F"/>
                </a:solidFill>
                <a:latin typeface="Meiryo UI" panose="020B0604030504040204" pitchFamily="50" charset="-128"/>
                <a:ea typeface="Meiryo UI" panose="020B0604030504040204" pitchFamily="50" charset="-128"/>
              </a:rPr>
              <a:t>:○</a:t>
            </a:r>
            <a:endParaRPr lang="en-US" altLang="ja-JP" sz="1100" b="1" dirty="0" smtClean="0">
              <a:solidFill>
                <a:srgbClr val="5F5F5F"/>
              </a:solidFill>
              <a:latin typeface="Meiryo UI" panose="020B0604030504040204" pitchFamily="50" charset="-128"/>
              <a:ea typeface="Meiryo UI" panose="020B0604030504040204" pitchFamily="50" charset="-128"/>
            </a:endParaRPr>
          </a:p>
        </p:txBody>
      </p:sp>
      <p:sp>
        <p:nvSpPr>
          <p:cNvPr id="83" name="正方形/長方形 82"/>
          <p:cNvSpPr/>
          <p:nvPr/>
        </p:nvSpPr>
        <p:spPr>
          <a:xfrm>
            <a:off x="165241" y="76145"/>
            <a:ext cx="1829647" cy="2871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solidFill>
                  <a:srgbClr val="FF0000"/>
                </a:solidFill>
                <a:latin typeface="Meiryo UI" panose="020B0604030504040204" pitchFamily="50" charset="-128"/>
                <a:ea typeface="Meiryo UI" panose="020B0604030504040204" pitchFamily="50" charset="-128"/>
              </a:rPr>
              <a:t>チラシ 雛形（事前申込有）</a:t>
            </a:r>
            <a:endParaRPr lang="en-US" altLang="ja-JP" sz="1100" b="1" dirty="0" smtClean="0">
              <a:solidFill>
                <a:srgbClr val="FF0000"/>
              </a:solidFill>
              <a:latin typeface="Meiryo UI" panose="020B0604030504040204" pitchFamily="50" charset="-128"/>
              <a:ea typeface="Meiryo UI" panose="020B0604030504040204" pitchFamily="50" charset="-128"/>
            </a:endParaRPr>
          </a:p>
        </p:txBody>
      </p:sp>
      <p:sp>
        <p:nvSpPr>
          <p:cNvPr id="84" name="正方形/長方形 83"/>
          <p:cNvSpPr/>
          <p:nvPr/>
        </p:nvSpPr>
        <p:spPr>
          <a:xfrm>
            <a:off x="1994888" y="340644"/>
            <a:ext cx="2868224" cy="523220"/>
          </a:xfrm>
          <a:prstGeom prst="rect">
            <a:avLst/>
          </a:prstGeom>
          <a:noFill/>
        </p:spPr>
        <p:txBody>
          <a:bodyPr wrap="square" lIns="91440" tIns="45720" rIns="91440" bIns="45720">
            <a:spAutoFit/>
          </a:bodyPr>
          <a:lstStyle/>
          <a:p>
            <a:pPr algn="ctr"/>
            <a:r>
              <a:rPr lang="ja-JP" altLang="en-US" sz="2800" b="1" cap="none" spc="0" dirty="0" smtClean="0">
                <a:ln w="9525">
                  <a:solidFill>
                    <a:schemeClr val="bg1"/>
                  </a:solidFill>
                  <a:prstDash val="solid"/>
                </a:ln>
                <a:solidFill>
                  <a:srgbClr val="5F5F5F"/>
                </a:solidFill>
                <a:effectLst>
                  <a:outerShdw blurRad="38100" dist="22860" dir="5400000" algn="tl" rotWithShape="0">
                    <a:srgbClr val="000000">
                      <a:alpha val="30000"/>
                    </a:srgbClr>
                  </a:outerShdw>
                </a:effectLst>
                <a:latin typeface="Meiryo UI" panose="020B0604030504040204" pitchFamily="50" charset="-128"/>
                <a:ea typeface="Meiryo UI" panose="020B0604030504040204" pitchFamily="50" charset="-128"/>
              </a:rPr>
              <a:t>市民公開講座</a:t>
            </a:r>
            <a:endParaRPr lang="ja-JP" altLang="en-US" sz="2800" b="1" cap="none" spc="0" dirty="0">
              <a:ln w="9525">
                <a:solidFill>
                  <a:schemeClr val="bg1"/>
                </a:solidFill>
                <a:prstDash val="solid"/>
              </a:ln>
              <a:solidFill>
                <a:srgbClr val="5F5F5F"/>
              </a:solidFill>
              <a:effectLst>
                <a:outerShdw blurRad="38100" dist="22860" dir="5400000" algn="tl" rotWithShape="0">
                  <a:srgbClr val="000000">
                    <a:alpha val="30000"/>
                  </a:srgbClr>
                </a:outerShdw>
              </a:effectLst>
              <a:latin typeface="Meiryo UI" panose="020B0604030504040204" pitchFamily="50" charset="-128"/>
              <a:ea typeface="Meiryo UI" panose="020B0604030504040204" pitchFamily="50" charset="-128"/>
            </a:endParaRPr>
          </a:p>
        </p:txBody>
      </p:sp>
      <p:sp>
        <p:nvSpPr>
          <p:cNvPr id="85" name="テキスト ボックス 84"/>
          <p:cNvSpPr txBox="1"/>
          <p:nvPr/>
        </p:nvSpPr>
        <p:spPr>
          <a:xfrm>
            <a:off x="1292180" y="86276"/>
            <a:ext cx="4342809" cy="276999"/>
          </a:xfrm>
          <a:prstGeom prst="rect">
            <a:avLst/>
          </a:prstGeom>
          <a:noFill/>
        </p:spPr>
        <p:txBody>
          <a:bodyPr wrap="square" rtlCol="0">
            <a:spAutoFit/>
          </a:bodyPr>
          <a:lstStyle/>
          <a:p>
            <a:pPr algn="ctr"/>
            <a:r>
              <a:rPr lang="ja-JP" altLang="en-US" sz="1200" b="1" dirty="0">
                <a:solidFill>
                  <a:srgbClr val="5F5F5F"/>
                </a:solidFill>
                <a:latin typeface="Meiryo UI" panose="020B0604030504040204" pitchFamily="50" charset="-128"/>
                <a:ea typeface="Meiryo UI" panose="020B0604030504040204" pitchFamily="50" charset="-128"/>
              </a:rPr>
              <a:t>○</a:t>
            </a:r>
            <a:r>
              <a:rPr lang="ja-JP" altLang="en-US" sz="1200" b="1" dirty="0" smtClean="0">
                <a:solidFill>
                  <a:srgbClr val="5F5F5F"/>
                </a:solidFill>
                <a:latin typeface="Meiryo UI" panose="020B0604030504040204" pitchFamily="50" charset="-128"/>
                <a:ea typeface="Meiryo UI" panose="020B0604030504040204" pitchFamily="50" charset="-128"/>
              </a:rPr>
              <a:t>○病院</a:t>
            </a:r>
            <a:endParaRPr kumimoji="1" lang="ja-JP" altLang="en-US" sz="1200" b="1" dirty="0">
              <a:solidFill>
                <a:srgbClr val="5F5F5F"/>
              </a:solidFill>
              <a:latin typeface="Meiryo UI" panose="020B0604030504040204" pitchFamily="50" charset="-128"/>
              <a:ea typeface="Meiryo UI" panose="020B0604030504040204" pitchFamily="50" charset="-128"/>
            </a:endParaRPr>
          </a:p>
        </p:txBody>
      </p:sp>
      <p:cxnSp>
        <p:nvCxnSpPr>
          <p:cNvPr id="87" name="直線コネクタ 86"/>
          <p:cNvCxnSpPr/>
          <p:nvPr/>
        </p:nvCxnSpPr>
        <p:spPr>
          <a:xfrm flipV="1">
            <a:off x="4093131" y="3457756"/>
            <a:ext cx="2636811" cy="1789508"/>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
        <p:nvSpPr>
          <p:cNvPr id="21" name="円/楕円 29"/>
          <p:cNvSpPr/>
          <p:nvPr/>
        </p:nvSpPr>
        <p:spPr>
          <a:xfrm>
            <a:off x="4838385" y="2404079"/>
            <a:ext cx="885817" cy="885817"/>
          </a:xfrm>
          <a:prstGeom prst="ellipse">
            <a:avLst/>
          </a:prstGeom>
          <a:solidFill>
            <a:schemeClr val="bg1"/>
          </a:solid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smtClean="0">
                <a:solidFill>
                  <a:srgbClr val="CC3300"/>
                </a:solidFill>
                <a:latin typeface="Meiryo UI" panose="020B0604030504040204" pitchFamily="50" charset="-128"/>
                <a:ea typeface="Meiryo UI" panose="020B0604030504040204" pitchFamily="50" charset="-128"/>
              </a:rPr>
              <a:t>申込</a:t>
            </a:r>
            <a:r>
              <a:rPr lang="ja-JP" altLang="en-US" sz="1200" b="1" dirty="0" smtClean="0">
                <a:solidFill>
                  <a:srgbClr val="CC3300"/>
                </a:solidFill>
                <a:latin typeface="Meiryo UI" panose="020B0604030504040204" pitchFamily="50" charset="-128"/>
                <a:ea typeface="Meiryo UI" panose="020B0604030504040204" pitchFamily="50" charset="-128"/>
              </a:rPr>
              <a:t>は</a:t>
            </a:r>
            <a:endParaRPr lang="en-US" altLang="ja-JP" sz="1600" b="1" dirty="0" smtClean="0">
              <a:solidFill>
                <a:srgbClr val="CC3300"/>
              </a:solidFill>
              <a:latin typeface="Meiryo UI" panose="020B0604030504040204" pitchFamily="50" charset="-128"/>
              <a:ea typeface="Meiryo UI" panose="020B0604030504040204" pitchFamily="50" charset="-128"/>
            </a:endParaRPr>
          </a:p>
          <a:p>
            <a:pPr algn="ctr"/>
            <a:r>
              <a:rPr kumimoji="1" lang="ja-JP" altLang="en-US" sz="1600" b="1" dirty="0" smtClean="0">
                <a:solidFill>
                  <a:srgbClr val="CC3300"/>
                </a:solidFill>
                <a:latin typeface="Meiryo UI" panose="020B0604030504040204" pitchFamily="50" charset="-128"/>
                <a:ea typeface="Meiryo UI" panose="020B0604030504040204" pitchFamily="50" charset="-128"/>
              </a:rPr>
              <a:t>裏面</a:t>
            </a:r>
            <a:r>
              <a:rPr kumimoji="1" lang="ja-JP" altLang="en-US" sz="1050" b="1" dirty="0" smtClean="0">
                <a:solidFill>
                  <a:srgbClr val="CC3300"/>
                </a:solidFill>
                <a:latin typeface="Meiryo UI" panose="020B0604030504040204" pitchFamily="50" charset="-128"/>
                <a:ea typeface="Meiryo UI" panose="020B0604030504040204" pitchFamily="50" charset="-128"/>
              </a:rPr>
              <a:t>を</a:t>
            </a:r>
            <a:endParaRPr kumimoji="1" lang="en-US" altLang="ja-JP" sz="1050" b="1" dirty="0" smtClean="0">
              <a:solidFill>
                <a:srgbClr val="CC3300"/>
              </a:solidFill>
              <a:latin typeface="Meiryo UI" panose="020B0604030504040204" pitchFamily="50" charset="-128"/>
              <a:ea typeface="Meiryo UI" panose="020B0604030504040204" pitchFamily="50" charset="-128"/>
            </a:endParaRPr>
          </a:p>
          <a:p>
            <a:pPr algn="ctr"/>
            <a:r>
              <a:rPr lang="ja-JP" altLang="en-US" sz="1050" b="1" dirty="0">
                <a:solidFill>
                  <a:srgbClr val="CC3300"/>
                </a:solidFill>
                <a:latin typeface="Meiryo UI" panose="020B0604030504040204" pitchFamily="50" charset="-128"/>
                <a:ea typeface="Meiryo UI" panose="020B0604030504040204" pitchFamily="50" charset="-128"/>
              </a:rPr>
              <a:t>御覧ください</a:t>
            </a:r>
            <a:endParaRPr kumimoji="1" lang="en-US" altLang="ja-JP" sz="1050" b="1" dirty="0" smtClean="0">
              <a:solidFill>
                <a:srgbClr val="CC33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53420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4"/>
          <p:cNvSpPr txBox="1"/>
          <p:nvPr/>
        </p:nvSpPr>
        <p:spPr>
          <a:xfrm>
            <a:off x="1792144" y="1771554"/>
            <a:ext cx="4621355" cy="769441"/>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4400" b="1" dirty="0" smtClean="0">
                <a:solidFill>
                  <a:srgbClr val="5F5F5F"/>
                </a:solidFill>
                <a:latin typeface="Meiryo UI" panose="020B0604030504040204" pitchFamily="50" charset="-128"/>
                <a:ea typeface="Meiryo UI" panose="020B0604030504040204" pitchFamily="50" charset="-128"/>
              </a:rPr>
              <a:t>00-0000-0000</a:t>
            </a:r>
          </a:p>
        </p:txBody>
      </p:sp>
      <p:sp>
        <p:nvSpPr>
          <p:cNvPr id="5" name="テキスト ボックス 24"/>
          <p:cNvSpPr txBox="1"/>
          <p:nvPr/>
        </p:nvSpPr>
        <p:spPr>
          <a:xfrm>
            <a:off x="3121636" y="3143154"/>
            <a:ext cx="3628081"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2400" b="1" dirty="0" smtClean="0">
                <a:solidFill>
                  <a:schemeClr val="bg1"/>
                </a:solidFill>
                <a:latin typeface="Meiryo UI" panose="020B0604030504040204" pitchFamily="50" charset="-128"/>
                <a:ea typeface="Meiryo UI" panose="020B0604030504040204" pitchFamily="50" charset="-128"/>
              </a:rPr>
              <a:t>令和○年○月○日（○）</a:t>
            </a:r>
            <a:endParaRPr lang="en-US" altLang="ja-JP" sz="2400" b="1" dirty="0" smtClean="0">
              <a:solidFill>
                <a:schemeClr val="bg1"/>
              </a:solidFill>
              <a:latin typeface="Meiryo UI" panose="020B0604030504040204" pitchFamily="50" charset="-128"/>
              <a:ea typeface="Meiryo UI" panose="020B0604030504040204" pitchFamily="50" charset="-128"/>
            </a:endParaRPr>
          </a:p>
        </p:txBody>
      </p:sp>
      <p:sp>
        <p:nvSpPr>
          <p:cNvPr id="6" name="テキスト ボックス 24"/>
          <p:cNvSpPr txBox="1"/>
          <p:nvPr/>
        </p:nvSpPr>
        <p:spPr>
          <a:xfrm>
            <a:off x="2041911" y="8701522"/>
            <a:ext cx="4799155"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400" b="1" dirty="0">
                <a:solidFill>
                  <a:srgbClr val="5F5F5F"/>
                </a:solidFill>
                <a:latin typeface="Meiryo UI" panose="020B0604030504040204" pitchFamily="50" charset="-128"/>
                <a:ea typeface="Meiryo UI" panose="020B0604030504040204" pitchFamily="50" charset="-128"/>
              </a:rPr>
              <a:t>開催事務局（</a:t>
            </a:r>
            <a:r>
              <a:rPr lang="en-US" altLang="ja-JP" sz="1400" b="1" dirty="0">
                <a:solidFill>
                  <a:srgbClr val="5F5F5F"/>
                </a:solidFill>
                <a:latin typeface="Meiryo UI" panose="020B0604030504040204" pitchFamily="50" charset="-128"/>
                <a:ea typeface="Meiryo UI" panose="020B0604030504040204" pitchFamily="50" charset="-128"/>
              </a:rPr>
              <a:t>○○-○○○○-○○○○</a:t>
            </a:r>
            <a:r>
              <a:rPr lang="ja-JP" altLang="en-US" sz="1400" b="1" dirty="0" smtClean="0">
                <a:solidFill>
                  <a:srgbClr val="5F5F5F"/>
                </a:solidFill>
                <a:latin typeface="Meiryo UI" panose="020B0604030504040204" pitchFamily="50" charset="-128"/>
                <a:ea typeface="Meiryo UI" panose="020B0604030504040204" pitchFamily="50" charset="-128"/>
              </a:rPr>
              <a:t>）</a:t>
            </a:r>
            <a:endParaRPr lang="en-US" altLang="ja-JP" sz="1400" b="1" dirty="0">
              <a:solidFill>
                <a:srgbClr val="5F5F5F"/>
              </a:solidFill>
              <a:latin typeface="Meiryo UI" panose="020B0604030504040204" pitchFamily="50" charset="-128"/>
              <a:ea typeface="Meiryo UI" panose="020B0604030504040204" pitchFamily="50" charset="-128"/>
            </a:endParaRPr>
          </a:p>
        </p:txBody>
      </p:sp>
      <p:sp>
        <p:nvSpPr>
          <p:cNvPr id="7" name="テキスト ボックス 24"/>
          <p:cNvSpPr txBox="1"/>
          <p:nvPr/>
        </p:nvSpPr>
        <p:spPr>
          <a:xfrm>
            <a:off x="2041911" y="9009299"/>
            <a:ext cx="4176854"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400" b="1" dirty="0" smtClean="0">
                <a:solidFill>
                  <a:srgbClr val="5F5F5F"/>
                </a:solidFill>
                <a:latin typeface="Meiryo UI" panose="020B0604030504040204" pitchFamily="50" charset="-128"/>
                <a:ea typeface="Meiryo UI" panose="020B0604030504040204" pitchFamily="50" charset="-128"/>
              </a:rPr>
              <a:t>平日</a:t>
            </a:r>
            <a:r>
              <a:rPr lang="en-US" altLang="ja-JP" sz="1400" b="1" dirty="0">
                <a:solidFill>
                  <a:srgbClr val="5F5F5F"/>
                </a:solidFill>
                <a:latin typeface="Meiryo UI" panose="020B0604030504040204" pitchFamily="50" charset="-128"/>
                <a:ea typeface="Meiryo UI" panose="020B0604030504040204" pitchFamily="50" charset="-128"/>
              </a:rPr>
              <a:t>○:○</a:t>
            </a:r>
            <a:r>
              <a:rPr lang="ja-JP" altLang="en-US" sz="1400" b="1" dirty="0">
                <a:solidFill>
                  <a:srgbClr val="5F5F5F"/>
                </a:solidFill>
                <a:latin typeface="Meiryo UI" panose="020B0604030504040204" pitchFamily="50" charset="-128"/>
                <a:ea typeface="Meiryo UI" panose="020B0604030504040204" pitchFamily="50" charset="-128"/>
              </a:rPr>
              <a:t>～○</a:t>
            </a:r>
            <a:r>
              <a:rPr lang="en-US" altLang="ja-JP" sz="1400" b="1" dirty="0">
                <a:solidFill>
                  <a:srgbClr val="5F5F5F"/>
                </a:solidFill>
                <a:latin typeface="Meiryo UI" panose="020B0604030504040204" pitchFamily="50" charset="-128"/>
                <a:ea typeface="Meiryo UI" panose="020B0604030504040204" pitchFamily="50" charset="-128"/>
              </a:rPr>
              <a:t>:○</a:t>
            </a:r>
            <a:endParaRPr lang="en-US" altLang="ja-JP" sz="1400" b="1" dirty="0" smtClean="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15337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24"/>
          <p:cNvSpPr txBox="1"/>
          <p:nvPr/>
        </p:nvSpPr>
        <p:spPr>
          <a:xfrm>
            <a:off x="1129183" y="3665690"/>
            <a:ext cx="2445031"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400" b="1" dirty="0">
                <a:solidFill>
                  <a:srgbClr val="5F5F5F"/>
                </a:solidFill>
                <a:latin typeface="Meiryo UI" panose="020B0604030504040204" pitchFamily="50" charset="-128"/>
                <a:ea typeface="Meiryo UI" panose="020B0604030504040204" pitchFamily="50" charset="-128"/>
              </a:rPr>
              <a:t>○</a:t>
            </a:r>
            <a:r>
              <a:rPr lang="en-US" altLang="ja-JP" sz="1400" b="1" dirty="0" smtClean="0">
                <a:solidFill>
                  <a:srgbClr val="5F5F5F"/>
                </a:solidFill>
                <a:latin typeface="Meiryo UI" panose="020B0604030504040204" pitchFamily="50" charset="-128"/>
                <a:ea typeface="Meiryo UI" panose="020B0604030504040204" pitchFamily="50" charset="-128"/>
              </a:rPr>
              <a:t>:</a:t>
            </a:r>
            <a:r>
              <a:rPr lang="ja-JP" altLang="en-US" sz="1400" b="1" dirty="0">
                <a:solidFill>
                  <a:srgbClr val="5F5F5F"/>
                </a:solidFill>
                <a:latin typeface="Meiryo UI" panose="020B0604030504040204" pitchFamily="50" charset="-128"/>
                <a:ea typeface="Meiryo UI" panose="020B0604030504040204" pitchFamily="50" charset="-128"/>
              </a:rPr>
              <a:t>○</a:t>
            </a:r>
            <a:r>
              <a:rPr lang="en-US" altLang="ja-JP" sz="1400" b="1" dirty="0" smtClean="0">
                <a:solidFill>
                  <a:srgbClr val="5F5F5F"/>
                </a:solidFill>
                <a:latin typeface="Meiryo UI" panose="020B0604030504040204" pitchFamily="50" charset="-128"/>
                <a:ea typeface="Meiryo UI" panose="020B0604030504040204" pitchFamily="50" charset="-128"/>
              </a:rPr>
              <a:t>~</a:t>
            </a:r>
            <a:r>
              <a:rPr lang="ja-JP" altLang="en-US" sz="1400" b="1" dirty="0" smtClean="0">
                <a:solidFill>
                  <a:srgbClr val="5F5F5F"/>
                </a:solidFill>
                <a:latin typeface="Meiryo UI" panose="020B0604030504040204" pitchFamily="50" charset="-128"/>
                <a:ea typeface="Meiryo UI" panose="020B0604030504040204" pitchFamily="50" charset="-128"/>
              </a:rPr>
              <a:t>○</a:t>
            </a:r>
            <a:r>
              <a:rPr lang="en-US" altLang="ja-JP" sz="1400" b="1" dirty="0" smtClean="0">
                <a:solidFill>
                  <a:srgbClr val="5F5F5F"/>
                </a:solidFill>
                <a:latin typeface="Meiryo UI" panose="020B0604030504040204" pitchFamily="50" charset="-128"/>
                <a:ea typeface="Meiryo UI" panose="020B0604030504040204" pitchFamily="50" charset="-128"/>
              </a:rPr>
              <a:t>:</a:t>
            </a:r>
            <a:r>
              <a:rPr lang="ja-JP" altLang="en-US" sz="1400" b="1" dirty="0">
                <a:solidFill>
                  <a:srgbClr val="5F5F5F"/>
                </a:solidFill>
                <a:latin typeface="Meiryo UI" panose="020B0604030504040204" pitchFamily="50" charset="-128"/>
                <a:ea typeface="Meiryo UI" panose="020B0604030504040204" pitchFamily="50" charset="-128"/>
              </a:rPr>
              <a:t>○</a:t>
            </a:r>
            <a:endParaRPr lang="en-US" altLang="ja-JP" sz="1400" b="1" dirty="0" smtClean="0">
              <a:solidFill>
                <a:srgbClr val="5F5F5F"/>
              </a:solidFill>
              <a:latin typeface="Meiryo UI" panose="020B0604030504040204" pitchFamily="50" charset="-128"/>
              <a:ea typeface="Meiryo UI" panose="020B0604030504040204" pitchFamily="50" charset="-128"/>
            </a:endParaRPr>
          </a:p>
        </p:txBody>
      </p:sp>
      <p:sp>
        <p:nvSpPr>
          <p:cNvPr id="11" name="テキスト ボックス 25"/>
          <p:cNvSpPr txBox="1"/>
          <p:nvPr/>
        </p:nvSpPr>
        <p:spPr>
          <a:xfrm>
            <a:off x="1141996" y="3415195"/>
            <a:ext cx="3065393"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600" b="1" dirty="0" smtClean="0">
                <a:solidFill>
                  <a:srgbClr val="5F5F5F"/>
                </a:solidFill>
                <a:latin typeface="Meiryo UI" panose="020B0604030504040204" pitchFamily="50" charset="-128"/>
                <a:ea typeface="Meiryo UI" panose="020B0604030504040204" pitchFamily="50" charset="-128"/>
              </a:rPr>
              <a:t>令和○年</a:t>
            </a:r>
            <a:r>
              <a:rPr lang="ja-JP" altLang="en-US" sz="1600" b="1" dirty="0" smtClean="0">
                <a:solidFill>
                  <a:srgbClr val="5F5F5F"/>
                </a:solidFill>
                <a:latin typeface="Meiryo UI" panose="020B0604030504040204" pitchFamily="50" charset="-128"/>
                <a:ea typeface="Meiryo UI" panose="020B0604030504040204" pitchFamily="50" charset="-128"/>
              </a:rPr>
              <a:t>○</a:t>
            </a:r>
            <a:r>
              <a:rPr kumimoji="1" lang="ja-JP" altLang="en-US" sz="1600" b="1" dirty="0" smtClean="0">
                <a:solidFill>
                  <a:srgbClr val="5F5F5F"/>
                </a:solidFill>
                <a:latin typeface="Meiryo UI" panose="020B0604030504040204" pitchFamily="50" charset="-128"/>
                <a:ea typeface="Meiryo UI" panose="020B0604030504040204" pitchFamily="50" charset="-128"/>
              </a:rPr>
              <a:t>月</a:t>
            </a:r>
            <a:r>
              <a:rPr lang="ja-JP" altLang="en-US" sz="1600" b="1" dirty="0" smtClean="0">
                <a:solidFill>
                  <a:srgbClr val="5F5F5F"/>
                </a:solidFill>
                <a:latin typeface="Meiryo UI" panose="020B0604030504040204" pitchFamily="50" charset="-128"/>
                <a:ea typeface="Meiryo UI" panose="020B0604030504040204" pitchFamily="50" charset="-128"/>
              </a:rPr>
              <a:t>○</a:t>
            </a:r>
            <a:r>
              <a:rPr kumimoji="1" lang="ja-JP" altLang="en-US" sz="1600" b="1" dirty="0" smtClean="0">
                <a:solidFill>
                  <a:srgbClr val="5F5F5F"/>
                </a:solidFill>
                <a:latin typeface="Meiryo UI" panose="020B0604030504040204" pitchFamily="50" charset="-128"/>
                <a:ea typeface="Meiryo UI" panose="020B0604030504040204" pitchFamily="50" charset="-128"/>
              </a:rPr>
              <a:t>日（○）</a:t>
            </a:r>
            <a:endParaRPr kumimoji="1" lang="ja-JP" altLang="en-US" sz="1600" b="1" dirty="0">
              <a:solidFill>
                <a:srgbClr val="5F5F5F"/>
              </a:solidFill>
              <a:latin typeface="Meiryo UI" panose="020B0604030504040204" pitchFamily="50" charset="-128"/>
              <a:ea typeface="Meiryo UI" panose="020B0604030504040204" pitchFamily="50" charset="-128"/>
            </a:endParaRPr>
          </a:p>
        </p:txBody>
      </p:sp>
      <p:sp>
        <p:nvSpPr>
          <p:cNvPr id="12" name="テキスト ボックス 27"/>
          <p:cNvSpPr txBox="1"/>
          <p:nvPr/>
        </p:nvSpPr>
        <p:spPr>
          <a:xfrm>
            <a:off x="1108983" y="4189613"/>
            <a:ext cx="3245537"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600" b="1" dirty="0" smtClean="0">
                <a:solidFill>
                  <a:srgbClr val="5F5F5F"/>
                </a:solidFill>
                <a:latin typeface="Meiryo UI" panose="020B0604030504040204" pitchFamily="50" charset="-128"/>
                <a:ea typeface="Meiryo UI" panose="020B0604030504040204" pitchFamily="50" charset="-128"/>
              </a:rPr>
              <a:t>○○○○</a:t>
            </a:r>
            <a:endParaRPr lang="en-US" altLang="ja-JP" sz="1600" b="1" dirty="0" smtClean="0">
              <a:solidFill>
                <a:srgbClr val="5F5F5F"/>
              </a:solidFill>
              <a:latin typeface="Meiryo UI" panose="020B0604030504040204" pitchFamily="50" charset="-128"/>
              <a:ea typeface="Meiryo UI" panose="020B0604030504040204" pitchFamily="50" charset="-128"/>
            </a:endParaRPr>
          </a:p>
        </p:txBody>
      </p:sp>
      <p:sp>
        <p:nvSpPr>
          <p:cNvPr id="13" name="テキスト ボックス 28"/>
          <p:cNvSpPr txBox="1"/>
          <p:nvPr/>
        </p:nvSpPr>
        <p:spPr>
          <a:xfrm>
            <a:off x="1075614" y="4438042"/>
            <a:ext cx="3130876" cy="2616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smtClean="0">
                <a:solidFill>
                  <a:srgbClr val="5F5F5F"/>
                </a:solidFill>
                <a:latin typeface="Meiryo UI" panose="020B0604030504040204" pitchFamily="50" charset="-128"/>
                <a:ea typeface="Meiryo UI" panose="020B0604030504040204" pitchFamily="50" charset="-128"/>
              </a:rPr>
              <a:t>○○市○○区○○丁目</a:t>
            </a:r>
            <a:endParaRPr lang="en-US" altLang="ja-JP" sz="1100" b="1" dirty="0" smtClean="0">
              <a:solidFill>
                <a:srgbClr val="5F5F5F"/>
              </a:solidFill>
              <a:latin typeface="Meiryo UI" panose="020B0604030504040204" pitchFamily="50" charset="-128"/>
              <a:ea typeface="Meiryo UI" panose="020B0604030504040204" pitchFamily="50" charset="-128"/>
            </a:endParaRPr>
          </a:p>
        </p:txBody>
      </p:sp>
      <p:sp>
        <p:nvSpPr>
          <p:cNvPr id="14" name="テキスト ボックス 24"/>
          <p:cNvSpPr txBox="1"/>
          <p:nvPr/>
        </p:nvSpPr>
        <p:spPr>
          <a:xfrm>
            <a:off x="2093601" y="3888899"/>
            <a:ext cx="824056"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600" b="1" dirty="0" smtClean="0">
                <a:solidFill>
                  <a:srgbClr val="5F5F5F"/>
                </a:solidFill>
                <a:latin typeface="Meiryo UI" panose="020B0604030504040204" pitchFamily="50" charset="-128"/>
                <a:ea typeface="Meiryo UI" panose="020B0604030504040204" pitchFamily="50" charset="-128"/>
              </a:rPr>
              <a:t>○</a:t>
            </a:r>
            <a:endParaRPr lang="en-US" altLang="ja-JP" sz="1600" b="1" dirty="0" smtClean="0">
              <a:solidFill>
                <a:srgbClr val="5F5F5F"/>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4244540" y="3090244"/>
            <a:ext cx="958128" cy="338554"/>
          </a:xfrm>
          <a:prstGeom prst="rect">
            <a:avLst/>
          </a:prstGeom>
          <a:noFill/>
        </p:spPr>
        <p:txBody>
          <a:bodyPr wrap="square" rtlCol="0">
            <a:spAutoFit/>
          </a:bodyPr>
          <a:lstStyle/>
          <a:p>
            <a:r>
              <a:rPr lang="ja-JP" altLang="en-US" sz="1600" b="1" dirty="0">
                <a:solidFill>
                  <a:srgbClr val="5F5F5F"/>
                </a:solidFill>
                <a:latin typeface="Meiryo UI" panose="020B0604030504040204" pitchFamily="50" charset="-128"/>
                <a:ea typeface="Meiryo UI" panose="020B0604030504040204" pitchFamily="50" charset="-128"/>
              </a:rPr>
              <a:t>○○</a:t>
            </a:r>
            <a:endParaRPr kumimoji="1" lang="ja-JP" altLang="en-US" sz="1600" b="1" dirty="0">
              <a:solidFill>
                <a:srgbClr val="5F5F5F"/>
              </a:solidFill>
              <a:latin typeface="Meiryo UI" panose="020B0604030504040204" pitchFamily="50" charset="-128"/>
              <a:ea typeface="Meiryo UI" panose="020B0604030504040204" pitchFamily="50" charset="-128"/>
            </a:endParaRPr>
          </a:p>
        </p:txBody>
      </p:sp>
      <p:sp>
        <p:nvSpPr>
          <p:cNvPr id="16" name="テキスト ボックス 28"/>
          <p:cNvSpPr txBox="1"/>
          <p:nvPr/>
        </p:nvSpPr>
        <p:spPr>
          <a:xfrm>
            <a:off x="1061751" y="4681571"/>
            <a:ext cx="3130876"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900" dirty="0" smtClean="0">
                <a:solidFill>
                  <a:srgbClr val="5F5F5F"/>
                </a:solidFill>
                <a:latin typeface="Meiryo UI" panose="020B0604030504040204" pitchFamily="50" charset="-128"/>
                <a:ea typeface="Meiryo UI" panose="020B0604030504040204" pitchFamily="50" charset="-128"/>
              </a:rPr>
              <a:t>※</a:t>
            </a:r>
            <a:r>
              <a:rPr lang="ja-JP" altLang="en-US" sz="900" b="1" dirty="0" smtClean="0">
                <a:solidFill>
                  <a:srgbClr val="5F5F5F"/>
                </a:solidFill>
                <a:latin typeface="Meiryo UI" panose="020B0604030504040204" pitchFamily="50" charset="-128"/>
                <a:ea typeface="Meiryo UI" panose="020B0604030504040204" pitchFamily="50" charset="-128"/>
              </a:rPr>
              <a:t>○○</a:t>
            </a:r>
            <a:r>
              <a:rPr lang="ja-JP" altLang="en-US" sz="900" dirty="0" smtClean="0">
                <a:solidFill>
                  <a:srgbClr val="5F5F5F"/>
                </a:solidFill>
                <a:latin typeface="Meiryo UI" panose="020B0604030504040204" pitchFamily="50" charset="-128"/>
                <a:ea typeface="Meiryo UI" panose="020B0604030504040204" pitchFamily="50" charset="-128"/>
              </a:rPr>
              <a:t>駅</a:t>
            </a:r>
            <a:r>
              <a:rPr lang="ja-JP" altLang="en-US" sz="900" dirty="0">
                <a:solidFill>
                  <a:srgbClr val="5F5F5F"/>
                </a:solidFill>
                <a:latin typeface="Meiryo UI" panose="020B0604030504040204" pitchFamily="50" charset="-128"/>
                <a:ea typeface="Meiryo UI" panose="020B0604030504040204" pitchFamily="50" charset="-128"/>
              </a:rPr>
              <a:t>より徒歩</a:t>
            </a:r>
            <a:r>
              <a:rPr lang="ja-JP" altLang="en-US" sz="900" dirty="0" smtClean="0">
                <a:solidFill>
                  <a:srgbClr val="5F5F5F"/>
                </a:solidFill>
                <a:latin typeface="Meiryo UI" panose="020B0604030504040204" pitchFamily="50" charset="-128"/>
                <a:ea typeface="Meiryo UI" panose="020B0604030504040204" pitchFamily="50" charset="-128"/>
              </a:rPr>
              <a:t>約</a:t>
            </a:r>
            <a:r>
              <a:rPr lang="ja-JP" altLang="en-US" sz="900" b="1" dirty="0" smtClean="0">
                <a:solidFill>
                  <a:srgbClr val="5F5F5F"/>
                </a:solidFill>
                <a:latin typeface="Meiryo UI" panose="020B0604030504040204" pitchFamily="50" charset="-128"/>
                <a:ea typeface="Meiryo UI" panose="020B0604030504040204" pitchFamily="50" charset="-128"/>
              </a:rPr>
              <a:t>○</a:t>
            </a:r>
            <a:r>
              <a:rPr lang="ja-JP" altLang="en-US" sz="900" dirty="0" smtClean="0">
                <a:solidFill>
                  <a:srgbClr val="5F5F5F"/>
                </a:solidFill>
                <a:latin typeface="Meiryo UI" panose="020B0604030504040204" pitchFamily="50" charset="-128"/>
                <a:ea typeface="Meiryo UI" panose="020B0604030504040204" pitchFamily="50" charset="-128"/>
              </a:rPr>
              <a:t>分</a:t>
            </a:r>
            <a:endParaRPr lang="en-US" altLang="ja-JP" sz="900" dirty="0" smtClean="0">
              <a:solidFill>
                <a:srgbClr val="5F5F5F"/>
              </a:solidFill>
              <a:latin typeface="Meiryo UI" panose="020B0604030504040204" pitchFamily="50" charset="-128"/>
              <a:ea typeface="Meiryo UI" panose="020B0604030504040204" pitchFamily="50" charset="-128"/>
            </a:endParaRPr>
          </a:p>
        </p:txBody>
      </p:sp>
      <p:sp>
        <p:nvSpPr>
          <p:cNvPr id="17" name="テキスト ボックス 28"/>
          <p:cNvSpPr txBox="1"/>
          <p:nvPr/>
        </p:nvSpPr>
        <p:spPr>
          <a:xfrm>
            <a:off x="1061751" y="4820963"/>
            <a:ext cx="2980214"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900" dirty="0" smtClean="0">
                <a:solidFill>
                  <a:srgbClr val="5F5F5F"/>
                </a:solidFill>
                <a:latin typeface="Meiryo UI" panose="020B0604030504040204" pitchFamily="50" charset="-128"/>
                <a:ea typeface="Meiryo UI" panose="020B0604030504040204" pitchFamily="50" charset="-128"/>
              </a:rPr>
              <a:t>※</a:t>
            </a:r>
            <a:r>
              <a:rPr lang="ja-JP" altLang="en-US" sz="900" dirty="0">
                <a:solidFill>
                  <a:srgbClr val="5F5F5F"/>
                </a:solidFill>
                <a:latin typeface="Meiryo UI" panose="020B0604030504040204" pitchFamily="50" charset="-128"/>
                <a:ea typeface="Meiryo UI" panose="020B0604030504040204" pitchFamily="50" charset="-128"/>
              </a:rPr>
              <a:t>公共交通機関でお越しください</a:t>
            </a:r>
          </a:p>
        </p:txBody>
      </p:sp>
      <p:sp>
        <p:nvSpPr>
          <p:cNvPr id="19" name="正方形/長方形 18"/>
          <p:cNvSpPr/>
          <p:nvPr/>
        </p:nvSpPr>
        <p:spPr>
          <a:xfrm>
            <a:off x="4093131" y="3457756"/>
            <a:ext cx="2636811" cy="1789508"/>
          </a:xfrm>
          <a:prstGeom prst="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smtClean="0">
                <a:solidFill>
                  <a:schemeClr val="tx1"/>
                </a:solidFill>
                <a:latin typeface="Meiryo UI" panose="020B0604030504040204" pitchFamily="50" charset="-128"/>
                <a:ea typeface="Meiryo UI" panose="020B0604030504040204" pitchFamily="50" charset="-128"/>
              </a:rPr>
              <a:t>　</a:t>
            </a:r>
            <a:endParaRPr lang="en-US" altLang="ja-JP" sz="1600" dirty="0" smtClean="0">
              <a:solidFill>
                <a:schemeClr val="tx1"/>
              </a:solidFill>
              <a:latin typeface="Meiryo UI" panose="020B0604030504040204" pitchFamily="50" charset="-128"/>
              <a:ea typeface="Meiryo UI" panose="020B0604030504040204" pitchFamily="50" charset="-128"/>
            </a:endParaRPr>
          </a:p>
          <a:p>
            <a:r>
              <a:rPr lang="ja-JP" altLang="en-US" sz="1400" dirty="0" smtClean="0">
                <a:solidFill>
                  <a:schemeClr val="tx1"/>
                </a:solidFill>
                <a:latin typeface="Meiryo UI" panose="020B0604030504040204" pitchFamily="50" charset="-128"/>
                <a:ea typeface="Meiryo UI" panose="020B0604030504040204" pitchFamily="50" charset="-128"/>
              </a:rPr>
              <a:t>アクセスマップ等</a:t>
            </a:r>
            <a:endParaRPr lang="en-US" altLang="ja-JP" sz="1400" dirty="0" smtClean="0">
              <a:solidFill>
                <a:schemeClr val="tx1"/>
              </a:solidFill>
              <a:latin typeface="Meiryo UI" panose="020B0604030504040204" pitchFamily="50" charset="-128"/>
              <a:ea typeface="Meiryo UI" panose="020B0604030504040204" pitchFamily="50" charset="-128"/>
            </a:endParaRPr>
          </a:p>
          <a:p>
            <a:endParaRPr lang="en-US" altLang="ja-JP" sz="1600" dirty="0" smtClean="0">
              <a:solidFill>
                <a:schemeClr val="tx1"/>
              </a:solidFill>
              <a:latin typeface="Meiryo UI" panose="020B0604030504040204" pitchFamily="50" charset="-128"/>
              <a:ea typeface="Meiryo UI" panose="020B0604030504040204" pitchFamily="50" charset="-128"/>
            </a:endParaRPr>
          </a:p>
          <a:p>
            <a:endParaRPr lang="en-US" altLang="ja-JP" sz="1400" dirty="0" smtClean="0">
              <a:solidFill>
                <a:schemeClr val="tx1"/>
              </a:solidFill>
              <a:latin typeface="Meiryo UI" panose="020B0604030504040204" pitchFamily="50" charset="-128"/>
              <a:ea typeface="Meiryo UI" panose="020B0604030504040204" pitchFamily="50" charset="-128"/>
            </a:endParaRPr>
          </a:p>
          <a:p>
            <a:endParaRPr lang="en-US" altLang="ja-JP" sz="1400" dirty="0" smtClean="0">
              <a:solidFill>
                <a:schemeClr val="tx1"/>
              </a:solidFill>
              <a:latin typeface="Meiryo UI" panose="020B0604030504040204" pitchFamily="50" charset="-128"/>
              <a:ea typeface="Meiryo UI" panose="020B0604030504040204" pitchFamily="50" charset="-128"/>
            </a:endParaRPr>
          </a:p>
          <a:p>
            <a:endParaRPr kumimoji="1"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smtClean="0">
              <a:solidFill>
                <a:schemeClr val="tx1"/>
              </a:solidFill>
              <a:latin typeface="Meiryo UI" panose="020B0604030504040204" pitchFamily="50" charset="-128"/>
              <a:ea typeface="Meiryo UI" panose="020B0604030504040204" pitchFamily="50" charset="-128"/>
            </a:endParaRPr>
          </a:p>
          <a:p>
            <a:endParaRPr lang="en-US" altLang="ja-JP" sz="1600" dirty="0" smtClean="0">
              <a:solidFill>
                <a:schemeClr val="tx1"/>
              </a:solidFill>
              <a:latin typeface="Meiryo UI" panose="020B0604030504040204" pitchFamily="50" charset="-128"/>
              <a:ea typeface="Meiryo UI" panose="020B0604030504040204" pitchFamily="50" charset="-128"/>
            </a:endParaRPr>
          </a:p>
          <a:p>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73" name="テキスト ボックス 36"/>
          <p:cNvSpPr txBox="1"/>
          <p:nvPr/>
        </p:nvSpPr>
        <p:spPr>
          <a:xfrm>
            <a:off x="136361" y="5414855"/>
            <a:ext cx="6658303" cy="253146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spcBef>
                <a:spcPts val="300"/>
              </a:spcBef>
            </a:pPr>
            <a:r>
              <a:rPr lang="ja-JP" altLang="en-US" sz="1100" b="1" dirty="0" smtClean="0">
                <a:latin typeface="Meiryo UI" panose="020B0604030504040204" pitchFamily="50" charset="-128"/>
                <a:ea typeface="Meiryo UI" panose="020B0604030504040204" pitchFamily="50" charset="-128"/>
              </a:rPr>
              <a:t>開会</a:t>
            </a:r>
            <a:r>
              <a:rPr lang="ja-JP" altLang="en-US" sz="1100" b="1" dirty="0">
                <a:latin typeface="Meiryo UI" panose="020B0604030504040204" pitchFamily="50" charset="-128"/>
                <a:ea typeface="Meiryo UI" panose="020B0604030504040204" pitchFamily="50" charset="-128"/>
              </a:rPr>
              <a:t>の</a:t>
            </a:r>
            <a:r>
              <a:rPr lang="ja-JP" altLang="en-US" sz="1100" b="1" dirty="0" smtClean="0">
                <a:latin typeface="Meiryo UI" panose="020B0604030504040204" pitchFamily="50" charset="-128"/>
                <a:ea typeface="Meiryo UI" panose="020B0604030504040204" pitchFamily="50" charset="-128"/>
              </a:rPr>
              <a:t>挨拶</a:t>
            </a:r>
            <a:r>
              <a:rPr lang="ja-JP" altLang="en-US" sz="900" dirty="0">
                <a:latin typeface="Meiryo UI" panose="020B0604030504040204" pitchFamily="50" charset="-128"/>
                <a:ea typeface="Meiryo UI" panose="020B0604030504040204" pitchFamily="50" charset="-128"/>
              </a:rPr>
              <a:t>　</a:t>
            </a:r>
            <a:r>
              <a:rPr lang="ja-JP" altLang="en-US" sz="900" dirty="0" smtClean="0">
                <a:latin typeface="Meiryo UI" panose="020B0604030504040204" pitchFamily="50" charset="-128"/>
                <a:ea typeface="Meiryo UI" panose="020B0604030504040204" pitchFamily="50" charset="-128"/>
              </a:rPr>
              <a:t> </a:t>
            </a:r>
            <a:r>
              <a:rPr lang="ja-JP" altLang="en-US" sz="1100" b="1" dirty="0" smtClean="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氏</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a:latin typeface="Meiryo UI" panose="020B0604030504040204" pitchFamily="50" charset="-128"/>
              <a:ea typeface="Meiryo UI" panose="020B0604030504040204" pitchFamily="50" charset="-128"/>
            </a:endParaRPr>
          </a:p>
          <a:p>
            <a:pPr>
              <a:spcBef>
                <a:spcPts val="300"/>
              </a:spcBef>
            </a:pPr>
            <a:endParaRPr lang="en-US" altLang="ja-JP" sz="1000" b="1" dirty="0" smtClean="0">
              <a:latin typeface="Meiryo UI" panose="020B0604030504040204" pitchFamily="50" charset="-128"/>
              <a:ea typeface="Meiryo UI" panose="020B0604030504040204" pitchFamily="50" charset="-128"/>
            </a:endParaRPr>
          </a:p>
          <a:p>
            <a:pPr>
              <a:spcBef>
                <a:spcPts val="300"/>
              </a:spcBef>
            </a:pPr>
            <a:r>
              <a:rPr lang="ja-JP" altLang="en-US" sz="1100" b="1" dirty="0" smtClean="0">
                <a:latin typeface="Meiryo UI" panose="020B0604030504040204" pitchFamily="50" charset="-128"/>
                <a:ea typeface="Meiryo UI" panose="020B0604030504040204" pitchFamily="50" charset="-128"/>
              </a:rPr>
              <a:t>講演 </a:t>
            </a:r>
            <a:r>
              <a:rPr lang="en-US" altLang="ja-JP" sz="1100" b="1" dirty="0" smtClean="0">
                <a:latin typeface="Meiryo UI" panose="020B0604030504040204" pitchFamily="50" charset="-128"/>
                <a:ea typeface="Meiryo UI" panose="020B0604030504040204" pitchFamily="50" charset="-128"/>
              </a:rPr>
              <a:t>『</a:t>
            </a:r>
            <a:r>
              <a:rPr lang="ja-JP" altLang="en-US" sz="1100" b="1" dirty="0" smtClean="0">
                <a:latin typeface="Meiryo UI" panose="020B0604030504040204" pitchFamily="50" charset="-128"/>
                <a:ea typeface="Meiryo UI" panose="020B0604030504040204" pitchFamily="50" charset="-128"/>
                <a:sym typeface="Wingdings" panose="05000000000000000000" pitchFamily="2" charset="2"/>
              </a:rPr>
              <a:t>あなたを支える緩和ケア～治療も</a:t>
            </a:r>
            <a:r>
              <a:rPr lang="en-US" altLang="ja-JP" sz="1100" b="1" dirty="0" smtClean="0">
                <a:latin typeface="Meiryo UI" panose="020B0604030504040204" pitchFamily="50" charset="-128"/>
                <a:ea typeface="Meiryo UI" panose="020B0604030504040204" pitchFamily="50" charset="-128"/>
                <a:sym typeface="Wingdings" panose="05000000000000000000" pitchFamily="2" charset="2"/>
              </a:rPr>
              <a:t>､</a:t>
            </a:r>
            <a:r>
              <a:rPr lang="ja-JP" altLang="en-US" sz="1100" b="1" dirty="0" smtClean="0">
                <a:latin typeface="Meiryo UI" panose="020B0604030504040204" pitchFamily="50" charset="-128"/>
                <a:ea typeface="Meiryo UI" panose="020B0604030504040204" pitchFamily="50" charset="-128"/>
                <a:sym typeface="Wingdings" panose="05000000000000000000" pitchFamily="2" charset="2"/>
              </a:rPr>
              <a:t>仕事も</a:t>
            </a:r>
            <a:r>
              <a:rPr lang="en-US" altLang="ja-JP" sz="1100" b="1" dirty="0" smtClean="0">
                <a:latin typeface="Meiryo UI" panose="020B0604030504040204" pitchFamily="50" charset="-128"/>
                <a:ea typeface="Meiryo UI" panose="020B0604030504040204" pitchFamily="50" charset="-128"/>
                <a:sym typeface="Wingdings" panose="05000000000000000000" pitchFamily="2" charset="2"/>
              </a:rPr>
              <a:t>､</a:t>
            </a:r>
            <a:r>
              <a:rPr lang="ja-JP" altLang="en-US" sz="1100" b="1" dirty="0" smtClean="0">
                <a:latin typeface="Meiryo UI" panose="020B0604030504040204" pitchFamily="50" charset="-128"/>
                <a:ea typeface="Meiryo UI" panose="020B0604030504040204" pitchFamily="50" charset="-128"/>
                <a:sym typeface="Wingdings" panose="05000000000000000000" pitchFamily="2" charset="2"/>
              </a:rPr>
              <a:t>生活も～</a:t>
            </a:r>
            <a:r>
              <a:rPr lang="en-US" altLang="ja-JP" sz="1100" b="1" dirty="0" smtClean="0">
                <a:latin typeface="Meiryo UI" panose="020B0604030504040204" pitchFamily="50" charset="-128"/>
                <a:ea typeface="Meiryo UI" panose="020B0604030504040204" pitchFamily="50" charset="-128"/>
                <a:sym typeface="Wingdings" panose="05000000000000000000" pitchFamily="2" charset="2"/>
              </a:rPr>
              <a:t>』</a:t>
            </a:r>
          </a:p>
          <a:p>
            <a:pPr>
              <a:spcBef>
                <a:spcPts val="300"/>
              </a:spcBef>
            </a:pPr>
            <a:r>
              <a:rPr lang="ja-JP" altLang="en-US" sz="1100" dirty="0" smtClean="0">
                <a:latin typeface="Meiryo UI" panose="020B0604030504040204" pitchFamily="50" charset="-128"/>
                <a:ea typeface="Meiryo UI" panose="020B0604030504040204" pitchFamily="50" charset="-128"/>
              </a:rPr>
              <a:t> 「治療・仕事について」</a:t>
            </a:r>
            <a:r>
              <a:rPr lang="ja-JP" altLang="en-US" sz="1100" dirty="0">
                <a:latin typeface="Meiryo UI" panose="020B0604030504040204" pitchFamily="50" charset="-128"/>
                <a:ea typeface="Meiryo UI" panose="020B0604030504040204" pitchFamily="50" charset="-128"/>
              </a:rPr>
              <a:t> </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ja-JP" altLang="en-US" sz="1000" dirty="0">
              <a:latin typeface="Meiryo UI" panose="020B0604030504040204" pitchFamily="50" charset="-128"/>
              <a:ea typeface="Meiryo UI" panose="020B0604030504040204" pitchFamily="50" charset="-128"/>
            </a:endParaRPr>
          </a:p>
          <a:p>
            <a:pPr>
              <a:spcBef>
                <a:spcPts val="300"/>
              </a:spcBef>
            </a:pPr>
            <a:r>
              <a:rPr lang="ja-JP" altLang="en-US" sz="1100" dirty="0" smtClean="0">
                <a:latin typeface="Meiryo UI" panose="020B0604030504040204" pitchFamily="50" charset="-128"/>
                <a:ea typeface="Meiryo UI" panose="020B0604030504040204" pitchFamily="50" charset="-128"/>
              </a:rPr>
              <a:t> 「生活・子どもについて」</a:t>
            </a:r>
            <a:r>
              <a:rPr lang="en-US" altLang="ja-JP" sz="1100" dirty="0" smtClean="0">
                <a:latin typeface="Meiryo UI" panose="020B0604030504040204" pitchFamily="50" charset="-128"/>
                <a:ea typeface="Meiryo UI" panose="020B0604030504040204" pitchFamily="50" charset="-128"/>
              </a:rPr>
              <a:t> </a:t>
            </a:r>
            <a:r>
              <a:rPr lang="ja-JP" altLang="en-US" sz="1100" b="1" dirty="0" smtClean="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氏 </a:t>
            </a:r>
            <a:r>
              <a:rPr lang="ja-JP" altLang="en-US" sz="1000" dirty="0" smtClean="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smtClean="0">
              <a:latin typeface="Meiryo UI" panose="020B0604030504040204" pitchFamily="50" charset="-128"/>
              <a:ea typeface="Meiryo UI" panose="020B0604030504040204" pitchFamily="50" charset="-128"/>
            </a:endParaRPr>
          </a:p>
          <a:p>
            <a:pPr>
              <a:spcBef>
                <a:spcPts val="300"/>
              </a:spcBef>
            </a:pPr>
            <a:endParaRPr lang="en-US" altLang="ja-JP" sz="1100" b="1" dirty="0" smtClean="0">
              <a:latin typeface="Meiryo UI" panose="020B0604030504040204" pitchFamily="50" charset="-128"/>
              <a:ea typeface="Meiryo UI" panose="020B0604030504040204" pitchFamily="50" charset="-128"/>
            </a:endParaRPr>
          </a:p>
          <a:p>
            <a:pPr>
              <a:spcBef>
                <a:spcPts val="300"/>
              </a:spcBef>
            </a:pPr>
            <a:r>
              <a:rPr lang="ja-JP" altLang="en-US" sz="1100" b="1" dirty="0" smtClean="0">
                <a:latin typeface="Meiryo UI" panose="020B0604030504040204" pitchFamily="50" charset="-128"/>
                <a:ea typeface="Meiryo UI" panose="020B0604030504040204" pitchFamily="50" charset="-128"/>
              </a:rPr>
              <a:t>トークセッション</a:t>
            </a:r>
            <a:r>
              <a:rPr lang="en-US" altLang="ja-JP" sz="1100" b="1" dirty="0" smtClean="0">
                <a:latin typeface="Meiryo UI" panose="020B0604030504040204" pitchFamily="50" charset="-128"/>
                <a:ea typeface="Meiryo UI" panose="020B0604030504040204" pitchFamily="50" charset="-128"/>
              </a:rPr>
              <a:t> 『</a:t>
            </a:r>
            <a:r>
              <a:rPr lang="ja-JP" altLang="en-US" sz="1100" b="1" dirty="0" smtClean="0">
                <a:latin typeface="Meiryo UI" panose="020B0604030504040204" pitchFamily="50" charset="-128"/>
                <a:ea typeface="Meiryo UI" panose="020B0604030504040204" pitchFamily="50" charset="-128"/>
              </a:rPr>
              <a:t>タイトル</a:t>
            </a:r>
            <a:r>
              <a:rPr lang="en-US" altLang="ja-JP" sz="1100" b="1" dirty="0" smtClean="0">
                <a:latin typeface="Meiryo UI" panose="020B0604030504040204" pitchFamily="50" charset="-128"/>
                <a:ea typeface="Meiryo UI" panose="020B0604030504040204" pitchFamily="50" charset="-128"/>
              </a:rPr>
              <a:t>』</a:t>
            </a:r>
          </a:p>
          <a:p>
            <a:pPr>
              <a:spcBef>
                <a:spcPts val="300"/>
              </a:spcBef>
            </a:pP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ご登壇予定</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　　　　　　　　　　　　　　　　　　　</a:t>
            </a:r>
            <a:endParaRPr lang="en-US" altLang="ja-JP" sz="1100" dirty="0" smtClean="0">
              <a:latin typeface="Meiryo UI" panose="020B0604030504040204" pitchFamily="50" charset="-128"/>
              <a:ea typeface="Meiryo UI" panose="020B0604030504040204" pitchFamily="50" charset="-128"/>
            </a:endParaRPr>
          </a:p>
          <a:p>
            <a:pPr>
              <a:spcBef>
                <a:spcPts val="300"/>
              </a:spcBef>
            </a:pPr>
            <a:r>
              <a:rPr lang="ja-JP" altLang="en-US" sz="1100" dirty="0" smtClean="0">
                <a:latin typeface="Meiryo UI" panose="020B0604030504040204" pitchFamily="50" charset="-128"/>
                <a:ea typeface="Meiryo UI" panose="020B0604030504040204" pitchFamily="50" charset="-128"/>
              </a:rPr>
              <a:t> 聞き手：</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smtClean="0">
              <a:latin typeface="Meiryo UI" panose="020B0604030504040204" pitchFamily="50" charset="-128"/>
              <a:ea typeface="Meiryo UI" panose="020B0604030504040204" pitchFamily="50" charset="-128"/>
            </a:endParaRPr>
          </a:p>
          <a:p>
            <a:pPr>
              <a:spcBef>
                <a:spcPts val="300"/>
              </a:spcBef>
            </a:pPr>
            <a:r>
              <a:rPr lang="ja-JP" altLang="en-US" sz="1100" dirty="0" smtClean="0">
                <a:latin typeface="Meiryo UI" panose="020B0604030504040204" pitchFamily="50" charset="-128"/>
                <a:ea typeface="Meiryo UI" panose="020B0604030504040204" pitchFamily="50" charset="-128"/>
              </a:rPr>
              <a:t> 聞き手：</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en-US" altLang="ja-JP" sz="1000" dirty="0" smtClean="0">
              <a:latin typeface="Meiryo UI" panose="020B0604030504040204" pitchFamily="50" charset="-128"/>
              <a:ea typeface="Meiryo UI" panose="020B0604030504040204" pitchFamily="50" charset="-128"/>
            </a:endParaRPr>
          </a:p>
          <a:p>
            <a:pPr>
              <a:spcBef>
                <a:spcPts val="300"/>
              </a:spcBef>
            </a:pPr>
            <a:endParaRPr lang="en-US" altLang="ja-JP" sz="1100" b="1" dirty="0" smtClean="0">
              <a:latin typeface="Meiryo UI" panose="020B0604030504040204" pitchFamily="50" charset="-128"/>
              <a:ea typeface="Meiryo UI" panose="020B0604030504040204" pitchFamily="50" charset="-128"/>
            </a:endParaRPr>
          </a:p>
          <a:p>
            <a:pPr>
              <a:spcBef>
                <a:spcPts val="300"/>
              </a:spcBef>
            </a:pPr>
            <a:r>
              <a:rPr lang="ja-JP" altLang="en-US" sz="1100" b="1" dirty="0" smtClean="0">
                <a:latin typeface="Meiryo UI" panose="020B0604030504040204" pitchFamily="50" charset="-128"/>
                <a:ea typeface="Meiryo UI" panose="020B0604030504040204" pitchFamily="50" charset="-128"/>
              </a:rPr>
              <a:t>閉会</a:t>
            </a:r>
            <a:r>
              <a:rPr lang="ja-JP" altLang="en-US" sz="1100" b="1" dirty="0">
                <a:latin typeface="Meiryo UI" panose="020B0604030504040204" pitchFamily="50" charset="-128"/>
                <a:ea typeface="Meiryo UI" panose="020B0604030504040204" pitchFamily="50" charset="-128"/>
              </a:rPr>
              <a:t>の</a:t>
            </a:r>
            <a:r>
              <a:rPr lang="ja-JP" altLang="en-US" sz="1100" b="1" dirty="0" smtClean="0">
                <a:latin typeface="Meiryo UI" panose="020B0604030504040204" pitchFamily="50" charset="-128"/>
                <a:ea typeface="Meiryo UI" panose="020B0604030504040204" pitchFamily="50" charset="-128"/>
              </a:rPr>
              <a:t>挨拶</a:t>
            </a: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 </a:t>
            </a:r>
            <a:r>
              <a:rPr lang="ja-JP" altLang="en-US" sz="1100" b="1" dirty="0">
                <a:solidFill>
                  <a:srgbClr val="5F5F5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氏 </a:t>
            </a:r>
            <a:r>
              <a:rPr lang="ja-JP" altLang="en-US" sz="1000" dirty="0">
                <a:latin typeface="Meiryo UI" panose="020B0604030504040204" pitchFamily="50" charset="-128"/>
                <a:ea typeface="Meiryo UI" panose="020B0604030504040204" pitchFamily="50" charset="-128"/>
              </a:rPr>
              <a:t>（職種） 所属施設・</a:t>
            </a:r>
            <a:r>
              <a:rPr lang="ja-JP" altLang="en-US" sz="1000" dirty="0" smtClean="0">
                <a:latin typeface="Meiryo UI" panose="020B0604030504040204" pitchFamily="50" charset="-128"/>
                <a:ea typeface="Meiryo UI" panose="020B0604030504040204" pitchFamily="50" charset="-128"/>
              </a:rPr>
              <a:t>役職</a:t>
            </a:r>
            <a:endParaRPr lang="ja-JP" altLang="en-US" sz="1000" dirty="0">
              <a:latin typeface="Meiryo UI" panose="020B0604030504040204" pitchFamily="50" charset="-128"/>
              <a:ea typeface="Meiryo UI" panose="020B0604030504040204" pitchFamily="50" charset="-128"/>
            </a:endParaRPr>
          </a:p>
        </p:txBody>
      </p:sp>
      <p:sp>
        <p:nvSpPr>
          <p:cNvPr id="74" name="テキスト ボックス 36"/>
          <p:cNvSpPr txBox="1"/>
          <p:nvPr/>
        </p:nvSpPr>
        <p:spPr>
          <a:xfrm>
            <a:off x="215677" y="7986546"/>
            <a:ext cx="6343300"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spcBef>
                <a:spcPts val="300"/>
              </a:spcBef>
            </a:pPr>
            <a:r>
              <a:rPr kumimoji="1" lang="ja-JP" altLang="en-US" sz="900" dirty="0" smtClean="0">
                <a:solidFill>
                  <a:srgbClr val="C00000"/>
                </a:solidFill>
                <a:latin typeface="Meiryo UI" panose="020B0604030504040204" pitchFamily="50" charset="-128"/>
                <a:ea typeface="Meiryo UI" panose="020B0604030504040204" pitchFamily="50" charset="-128"/>
              </a:rPr>
              <a:t>（</a:t>
            </a:r>
            <a:r>
              <a:rPr kumimoji="1" lang="en-US" altLang="ja-JP" sz="900" dirty="0" smtClean="0">
                <a:solidFill>
                  <a:srgbClr val="C00000"/>
                </a:solidFill>
                <a:latin typeface="Meiryo UI" panose="020B0604030504040204" pitchFamily="50" charset="-128"/>
                <a:ea typeface="Meiryo UI" panose="020B0604030504040204" pitchFamily="50" charset="-128"/>
              </a:rPr>
              <a:t>※</a:t>
            </a:r>
            <a:r>
              <a:rPr kumimoji="1" lang="ja-JP" altLang="en-US" sz="900" dirty="0" smtClean="0">
                <a:solidFill>
                  <a:srgbClr val="C00000"/>
                </a:solidFill>
                <a:latin typeface="Meiryo UI" panose="020B0604030504040204" pitchFamily="50" charset="-128"/>
                <a:ea typeface="Meiryo UI" panose="020B0604030504040204" pitchFamily="50" charset="-128"/>
              </a:rPr>
              <a:t>当日の</a:t>
            </a:r>
            <a:r>
              <a:rPr lang="ja-JP" altLang="en-US" sz="900" dirty="0" smtClean="0">
                <a:solidFill>
                  <a:srgbClr val="C00000"/>
                </a:solidFill>
                <a:latin typeface="Meiryo UI" panose="020B0604030504040204" pitchFamily="50" charset="-128"/>
                <a:ea typeface="Meiryo UI" panose="020B0604030504040204" pitchFamily="50" charset="-128"/>
              </a:rPr>
              <a:t>注意事項があれば記載）</a:t>
            </a:r>
            <a:endParaRPr kumimoji="1" lang="ja-JP" altLang="en-US" sz="900" dirty="0">
              <a:solidFill>
                <a:srgbClr val="C00000"/>
              </a:solidFill>
              <a:latin typeface="Meiryo UI" panose="020B0604030504040204" pitchFamily="50" charset="-128"/>
              <a:ea typeface="Meiryo UI" panose="020B0604030504040204" pitchFamily="50" charset="-128"/>
            </a:endParaRPr>
          </a:p>
        </p:txBody>
      </p:sp>
      <p:sp>
        <p:nvSpPr>
          <p:cNvPr id="75" name="正方形/長方形 74"/>
          <p:cNvSpPr/>
          <p:nvPr/>
        </p:nvSpPr>
        <p:spPr>
          <a:xfrm>
            <a:off x="1697728" y="8464975"/>
            <a:ext cx="3429000" cy="246221"/>
          </a:xfrm>
          <a:prstGeom prst="rect">
            <a:avLst/>
          </a:prstGeom>
        </p:spPr>
        <p:txBody>
          <a:bodyPr>
            <a:spAutoFit/>
          </a:bodyPr>
          <a:lstStyle/>
          <a:p>
            <a:pPr algn="ctr"/>
            <a:r>
              <a:rPr lang="ja-JP" altLang="en-US" sz="1000" b="1" dirty="0">
                <a:solidFill>
                  <a:srgbClr val="5F5F5F"/>
                </a:solidFill>
                <a:latin typeface="Meiryo UI" panose="020B0604030504040204" pitchFamily="50" charset="-128"/>
                <a:ea typeface="Meiryo UI" panose="020B0604030504040204" pitchFamily="50" charset="-128"/>
              </a:rPr>
              <a:t>○</a:t>
            </a:r>
            <a:r>
              <a:rPr lang="ja-JP" altLang="en-US" sz="1000" b="1" dirty="0" smtClean="0">
                <a:solidFill>
                  <a:srgbClr val="5F5F5F"/>
                </a:solidFill>
                <a:latin typeface="Meiryo UI" panose="020B0604030504040204" pitchFamily="50" charset="-128"/>
                <a:ea typeface="Meiryo UI" panose="020B0604030504040204" pitchFamily="50" charset="-128"/>
              </a:rPr>
              <a:t>○</a:t>
            </a:r>
            <a:r>
              <a:rPr lang="ja-JP" altLang="en-US" sz="1000" b="1" dirty="0">
                <a:solidFill>
                  <a:srgbClr val="5F5F5F"/>
                </a:solidFill>
                <a:latin typeface="Meiryo UI" panose="020B0604030504040204" pitchFamily="50" charset="-128"/>
                <a:ea typeface="Meiryo UI" panose="020B0604030504040204" pitchFamily="50" charset="-128"/>
              </a:rPr>
              <a:t> ○○</a:t>
            </a:r>
            <a:endParaRPr lang="ja-JP" altLang="en-US" sz="1000" dirty="0">
              <a:solidFill>
                <a:srgbClr val="5F5F5F"/>
              </a:solidFill>
              <a:latin typeface="Meiryo UI" panose="020B0604030504040204" pitchFamily="50" charset="-128"/>
              <a:ea typeface="Meiryo UI" panose="020B0604030504040204" pitchFamily="50" charset="-128"/>
            </a:endParaRPr>
          </a:p>
        </p:txBody>
      </p:sp>
      <p:sp>
        <p:nvSpPr>
          <p:cNvPr id="76" name="正方形/長方形 75"/>
          <p:cNvSpPr/>
          <p:nvPr/>
        </p:nvSpPr>
        <p:spPr>
          <a:xfrm>
            <a:off x="1696123" y="8992759"/>
            <a:ext cx="3429000" cy="246221"/>
          </a:xfrm>
          <a:prstGeom prst="rect">
            <a:avLst/>
          </a:prstGeom>
        </p:spPr>
        <p:txBody>
          <a:bodyPr>
            <a:spAutoFit/>
          </a:bodyPr>
          <a:lstStyle/>
          <a:p>
            <a:pPr algn="ctr"/>
            <a:r>
              <a:rPr lang="ja-JP" altLang="en-US" sz="1000" b="1" dirty="0">
                <a:solidFill>
                  <a:srgbClr val="5F5F5F"/>
                </a:solidFill>
                <a:latin typeface="Meiryo UI" panose="020B0604030504040204" pitchFamily="50" charset="-128"/>
                <a:ea typeface="Meiryo UI" panose="020B0604030504040204" pitchFamily="50" charset="-128"/>
              </a:rPr>
              <a:t>○</a:t>
            </a:r>
            <a:r>
              <a:rPr lang="ja-JP" altLang="en-US" sz="1000" b="1" dirty="0" smtClean="0">
                <a:solidFill>
                  <a:srgbClr val="5F5F5F"/>
                </a:solidFill>
                <a:latin typeface="Meiryo UI" panose="020B0604030504040204" pitchFamily="50" charset="-128"/>
                <a:ea typeface="Meiryo UI" panose="020B0604030504040204" pitchFamily="50" charset="-128"/>
              </a:rPr>
              <a:t>○</a:t>
            </a:r>
            <a:r>
              <a:rPr lang="ja-JP" altLang="en-US" sz="1000" b="1" dirty="0">
                <a:solidFill>
                  <a:srgbClr val="5F5F5F"/>
                </a:solidFill>
                <a:latin typeface="Meiryo UI" panose="020B0604030504040204" pitchFamily="50" charset="-128"/>
                <a:ea typeface="Meiryo UI" panose="020B0604030504040204" pitchFamily="50" charset="-128"/>
              </a:rPr>
              <a:t> ○○</a:t>
            </a:r>
            <a:endParaRPr lang="ja-JP" altLang="en-US" sz="1000" dirty="0">
              <a:solidFill>
                <a:srgbClr val="5F5F5F"/>
              </a:solidFill>
              <a:latin typeface="Meiryo UI" panose="020B0604030504040204" pitchFamily="50" charset="-128"/>
              <a:ea typeface="Meiryo UI" panose="020B0604030504040204" pitchFamily="50" charset="-128"/>
            </a:endParaRPr>
          </a:p>
        </p:txBody>
      </p:sp>
      <p:sp>
        <p:nvSpPr>
          <p:cNvPr id="77" name="テキスト ボックス 24"/>
          <p:cNvSpPr txBox="1"/>
          <p:nvPr/>
        </p:nvSpPr>
        <p:spPr>
          <a:xfrm>
            <a:off x="1618579" y="9602055"/>
            <a:ext cx="3766222" cy="2616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a:solidFill>
                  <a:srgbClr val="5F5F5F"/>
                </a:solidFill>
                <a:latin typeface="Meiryo UI" panose="020B0604030504040204" pitchFamily="50" charset="-128"/>
                <a:ea typeface="Meiryo UI" panose="020B0604030504040204" pitchFamily="50" charset="-128"/>
              </a:rPr>
              <a:t>開催事務局（○○</a:t>
            </a:r>
            <a:r>
              <a:rPr lang="en-US" altLang="ja-JP" sz="1100" b="1" dirty="0">
                <a:solidFill>
                  <a:srgbClr val="5F5F5F"/>
                </a:solidFill>
                <a:latin typeface="Meiryo UI" panose="020B0604030504040204" pitchFamily="50" charset="-128"/>
                <a:ea typeface="Meiryo UI" panose="020B0604030504040204" pitchFamily="50" charset="-128"/>
              </a:rPr>
              <a:t>-○○○○-○○○○</a:t>
            </a:r>
            <a:r>
              <a:rPr lang="ja-JP" altLang="en-US" sz="1100" b="1" dirty="0" smtClean="0">
                <a:solidFill>
                  <a:srgbClr val="5F5F5F"/>
                </a:solidFill>
                <a:latin typeface="Meiryo UI" panose="020B0604030504040204" pitchFamily="50" charset="-128"/>
                <a:ea typeface="Meiryo UI" panose="020B0604030504040204" pitchFamily="50" charset="-128"/>
              </a:rPr>
              <a:t>）</a:t>
            </a:r>
            <a:endParaRPr lang="en-US" altLang="ja-JP" sz="1100" b="1" dirty="0" smtClean="0">
              <a:solidFill>
                <a:srgbClr val="5F5F5F"/>
              </a:solidFill>
              <a:latin typeface="Meiryo UI" panose="020B0604030504040204" pitchFamily="50" charset="-128"/>
              <a:ea typeface="Meiryo UI" panose="020B0604030504040204" pitchFamily="50" charset="-128"/>
            </a:endParaRPr>
          </a:p>
        </p:txBody>
      </p:sp>
      <p:sp>
        <p:nvSpPr>
          <p:cNvPr id="81" name="テキスト ボックス 24"/>
          <p:cNvSpPr txBox="1"/>
          <p:nvPr/>
        </p:nvSpPr>
        <p:spPr>
          <a:xfrm>
            <a:off x="5042374" y="9602055"/>
            <a:ext cx="1571960" cy="2616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a:solidFill>
                  <a:srgbClr val="5F5F5F"/>
                </a:solidFill>
                <a:latin typeface="Meiryo UI" panose="020B0604030504040204" pitchFamily="50" charset="-128"/>
                <a:ea typeface="Meiryo UI" panose="020B0604030504040204" pitchFamily="50" charset="-128"/>
              </a:rPr>
              <a:t>平日○</a:t>
            </a:r>
            <a:r>
              <a:rPr lang="en-US" altLang="ja-JP" sz="1100" b="1" dirty="0">
                <a:solidFill>
                  <a:srgbClr val="5F5F5F"/>
                </a:solidFill>
                <a:latin typeface="Meiryo UI" panose="020B0604030504040204" pitchFamily="50" charset="-128"/>
                <a:ea typeface="Meiryo UI" panose="020B0604030504040204" pitchFamily="50" charset="-128"/>
              </a:rPr>
              <a:t>:○</a:t>
            </a:r>
            <a:r>
              <a:rPr lang="ja-JP" altLang="en-US" sz="1100" b="1" dirty="0">
                <a:solidFill>
                  <a:srgbClr val="5F5F5F"/>
                </a:solidFill>
                <a:latin typeface="Meiryo UI" panose="020B0604030504040204" pitchFamily="50" charset="-128"/>
                <a:ea typeface="Meiryo UI" panose="020B0604030504040204" pitchFamily="50" charset="-128"/>
              </a:rPr>
              <a:t>～○</a:t>
            </a:r>
            <a:r>
              <a:rPr lang="en-US" altLang="ja-JP" sz="1100" b="1" dirty="0">
                <a:solidFill>
                  <a:srgbClr val="5F5F5F"/>
                </a:solidFill>
                <a:latin typeface="Meiryo UI" panose="020B0604030504040204" pitchFamily="50" charset="-128"/>
                <a:ea typeface="Meiryo UI" panose="020B0604030504040204" pitchFamily="50" charset="-128"/>
              </a:rPr>
              <a:t>:○</a:t>
            </a:r>
            <a:endParaRPr lang="en-US" altLang="ja-JP" sz="1100" b="1" dirty="0" smtClean="0">
              <a:solidFill>
                <a:srgbClr val="5F5F5F"/>
              </a:solidFill>
              <a:latin typeface="Meiryo UI" panose="020B0604030504040204" pitchFamily="50" charset="-128"/>
              <a:ea typeface="Meiryo UI" panose="020B0604030504040204" pitchFamily="50" charset="-128"/>
            </a:endParaRPr>
          </a:p>
        </p:txBody>
      </p:sp>
      <p:sp>
        <p:nvSpPr>
          <p:cNvPr id="83" name="正方形/長方形 82"/>
          <p:cNvSpPr/>
          <p:nvPr/>
        </p:nvSpPr>
        <p:spPr>
          <a:xfrm>
            <a:off x="165240" y="76145"/>
            <a:ext cx="1928361" cy="2871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solidFill>
                  <a:srgbClr val="FF0000"/>
                </a:solidFill>
                <a:latin typeface="Meiryo UI" panose="020B0604030504040204" pitchFamily="50" charset="-128"/>
                <a:ea typeface="Meiryo UI" panose="020B0604030504040204" pitchFamily="50" charset="-128"/>
              </a:rPr>
              <a:t>チラシ 雛形（事前申込無し）</a:t>
            </a:r>
            <a:endParaRPr lang="en-US" altLang="ja-JP" sz="1100" b="1" dirty="0" smtClean="0">
              <a:solidFill>
                <a:srgbClr val="FF0000"/>
              </a:solidFill>
              <a:latin typeface="Meiryo UI" panose="020B0604030504040204" pitchFamily="50" charset="-128"/>
              <a:ea typeface="Meiryo UI" panose="020B0604030504040204" pitchFamily="50" charset="-128"/>
            </a:endParaRPr>
          </a:p>
        </p:txBody>
      </p:sp>
      <p:sp>
        <p:nvSpPr>
          <p:cNvPr id="84" name="正方形/長方形 83"/>
          <p:cNvSpPr/>
          <p:nvPr/>
        </p:nvSpPr>
        <p:spPr>
          <a:xfrm>
            <a:off x="1994888" y="340644"/>
            <a:ext cx="2868224" cy="523220"/>
          </a:xfrm>
          <a:prstGeom prst="rect">
            <a:avLst/>
          </a:prstGeom>
          <a:noFill/>
        </p:spPr>
        <p:txBody>
          <a:bodyPr wrap="square" lIns="91440" tIns="45720" rIns="91440" bIns="45720">
            <a:spAutoFit/>
          </a:bodyPr>
          <a:lstStyle/>
          <a:p>
            <a:pPr algn="ctr"/>
            <a:r>
              <a:rPr lang="ja-JP" altLang="en-US" sz="2800" b="1" cap="none" spc="0" dirty="0" smtClean="0">
                <a:ln w="9525">
                  <a:solidFill>
                    <a:schemeClr val="bg1"/>
                  </a:solidFill>
                  <a:prstDash val="solid"/>
                </a:ln>
                <a:solidFill>
                  <a:srgbClr val="5F5F5F"/>
                </a:solidFill>
                <a:effectLst>
                  <a:outerShdw blurRad="38100" dist="22860" dir="5400000" algn="tl" rotWithShape="0">
                    <a:srgbClr val="000000">
                      <a:alpha val="30000"/>
                    </a:srgbClr>
                  </a:outerShdw>
                </a:effectLst>
                <a:latin typeface="Meiryo UI" panose="020B0604030504040204" pitchFamily="50" charset="-128"/>
                <a:ea typeface="Meiryo UI" panose="020B0604030504040204" pitchFamily="50" charset="-128"/>
              </a:rPr>
              <a:t>市民公開講座</a:t>
            </a:r>
            <a:endParaRPr lang="ja-JP" altLang="en-US" sz="2800" b="1" cap="none" spc="0" dirty="0">
              <a:ln w="9525">
                <a:solidFill>
                  <a:schemeClr val="bg1"/>
                </a:solidFill>
                <a:prstDash val="solid"/>
              </a:ln>
              <a:solidFill>
                <a:srgbClr val="5F5F5F"/>
              </a:solidFill>
              <a:effectLst>
                <a:outerShdw blurRad="38100" dist="22860" dir="5400000" algn="tl" rotWithShape="0">
                  <a:srgbClr val="000000">
                    <a:alpha val="30000"/>
                  </a:srgbClr>
                </a:outerShdw>
              </a:effectLst>
              <a:latin typeface="Meiryo UI" panose="020B0604030504040204" pitchFamily="50" charset="-128"/>
              <a:ea typeface="Meiryo UI" panose="020B0604030504040204" pitchFamily="50" charset="-128"/>
            </a:endParaRPr>
          </a:p>
        </p:txBody>
      </p:sp>
      <p:sp>
        <p:nvSpPr>
          <p:cNvPr id="85" name="テキスト ボックス 84"/>
          <p:cNvSpPr txBox="1"/>
          <p:nvPr/>
        </p:nvSpPr>
        <p:spPr>
          <a:xfrm>
            <a:off x="1292180" y="86276"/>
            <a:ext cx="4342809" cy="276999"/>
          </a:xfrm>
          <a:prstGeom prst="rect">
            <a:avLst/>
          </a:prstGeom>
          <a:noFill/>
        </p:spPr>
        <p:txBody>
          <a:bodyPr wrap="square" rtlCol="0">
            <a:spAutoFit/>
          </a:bodyPr>
          <a:lstStyle/>
          <a:p>
            <a:pPr algn="ctr"/>
            <a:r>
              <a:rPr lang="ja-JP" altLang="en-US" sz="1200" b="1" dirty="0">
                <a:solidFill>
                  <a:srgbClr val="5F5F5F"/>
                </a:solidFill>
                <a:latin typeface="Meiryo UI" panose="020B0604030504040204" pitchFamily="50" charset="-128"/>
                <a:ea typeface="Meiryo UI" panose="020B0604030504040204" pitchFamily="50" charset="-128"/>
              </a:rPr>
              <a:t>○</a:t>
            </a:r>
            <a:r>
              <a:rPr lang="ja-JP" altLang="en-US" sz="1200" b="1" dirty="0" smtClean="0">
                <a:solidFill>
                  <a:srgbClr val="5F5F5F"/>
                </a:solidFill>
                <a:latin typeface="Meiryo UI" panose="020B0604030504040204" pitchFamily="50" charset="-128"/>
                <a:ea typeface="Meiryo UI" panose="020B0604030504040204" pitchFamily="50" charset="-128"/>
              </a:rPr>
              <a:t>○病院</a:t>
            </a:r>
            <a:endParaRPr kumimoji="1" lang="ja-JP" altLang="en-US" sz="1200" b="1" dirty="0">
              <a:solidFill>
                <a:srgbClr val="5F5F5F"/>
              </a:solidFill>
              <a:latin typeface="Meiryo UI" panose="020B0604030504040204" pitchFamily="50" charset="-128"/>
              <a:ea typeface="Meiryo UI" panose="020B0604030504040204" pitchFamily="50" charset="-128"/>
            </a:endParaRPr>
          </a:p>
        </p:txBody>
      </p:sp>
      <p:cxnSp>
        <p:nvCxnSpPr>
          <p:cNvPr id="87" name="直線コネクタ 86"/>
          <p:cNvCxnSpPr/>
          <p:nvPr/>
        </p:nvCxnSpPr>
        <p:spPr>
          <a:xfrm flipV="1">
            <a:off x="4093131" y="3457756"/>
            <a:ext cx="2636811" cy="1789508"/>
          </a:xfrm>
          <a:prstGeom prst="line">
            <a:avLst/>
          </a:prstGeom>
          <a:ln>
            <a:solidFill>
              <a:srgbClr val="5F5F5F"/>
            </a:solidFill>
          </a:ln>
        </p:spPr>
        <p:style>
          <a:lnRef idx="1">
            <a:schemeClr val="accent1"/>
          </a:lnRef>
          <a:fillRef idx="0">
            <a:schemeClr val="accent1"/>
          </a:fillRef>
          <a:effectRef idx="0">
            <a:schemeClr val="accent1"/>
          </a:effectRef>
          <a:fontRef idx="minor">
            <a:schemeClr val="tx1"/>
          </a:fontRef>
        </p:style>
      </p:cxnSp>
      <p:sp>
        <p:nvSpPr>
          <p:cNvPr id="22" name="円/楕円 21"/>
          <p:cNvSpPr/>
          <p:nvPr/>
        </p:nvSpPr>
        <p:spPr>
          <a:xfrm>
            <a:off x="4831439" y="2410064"/>
            <a:ext cx="885817" cy="885817"/>
          </a:xfrm>
          <a:prstGeom prst="ellipse">
            <a:avLst/>
          </a:prstGeom>
          <a:solidFill>
            <a:schemeClr val="bg1"/>
          </a:solid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smtClean="0">
                <a:solidFill>
                  <a:srgbClr val="CC3300"/>
                </a:solidFill>
                <a:latin typeface="Meiryo UI" panose="020B0604030504040204" pitchFamily="50" charset="-128"/>
                <a:ea typeface="Meiryo UI" panose="020B0604030504040204" pitchFamily="50" charset="-128"/>
              </a:rPr>
              <a:t>申込</a:t>
            </a:r>
            <a:endParaRPr kumimoji="1" lang="en-US" altLang="ja-JP" sz="1600" b="1" dirty="0" smtClean="0">
              <a:solidFill>
                <a:srgbClr val="CC3300"/>
              </a:solidFill>
              <a:latin typeface="Meiryo UI" panose="020B0604030504040204" pitchFamily="50" charset="-128"/>
              <a:ea typeface="Meiryo UI" panose="020B0604030504040204" pitchFamily="50" charset="-128"/>
            </a:endParaRPr>
          </a:p>
          <a:p>
            <a:pPr algn="ctr"/>
            <a:r>
              <a:rPr lang="ja-JP" altLang="en-US" sz="1600" b="1" dirty="0">
                <a:solidFill>
                  <a:srgbClr val="CC3300"/>
                </a:solidFill>
                <a:latin typeface="Meiryo UI" panose="020B0604030504040204" pitchFamily="50" charset="-128"/>
                <a:ea typeface="Meiryo UI" panose="020B0604030504040204" pitchFamily="50" charset="-128"/>
              </a:rPr>
              <a:t>不要</a:t>
            </a:r>
            <a:endParaRPr kumimoji="1" lang="ja-JP" altLang="en-US" sz="1600" b="1" dirty="0">
              <a:solidFill>
                <a:srgbClr val="CC33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4020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776</TotalTime>
  <Words>211</Words>
  <Application>Microsoft Office PowerPoint</Application>
  <PresentationFormat>A4 210 x 297 mm</PresentationFormat>
  <Paragraphs>79</Paragraphs>
  <Slides>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vt:i4>
      </vt:variant>
    </vt:vector>
  </HeadingPairs>
  <TitlesOfParts>
    <vt:vector size="10" baseType="lpstr">
      <vt:lpstr>Meiryo UI</vt:lpstr>
      <vt:lpstr>ＭＳ Ｐゴシック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加山 秀之</dc:creator>
  <cp:lastModifiedBy>日本緩和医療学会</cp:lastModifiedBy>
  <cp:revision>138</cp:revision>
  <cp:lastPrinted>2020-01-10T06:59:09Z</cp:lastPrinted>
  <dcterms:created xsi:type="dcterms:W3CDTF">2019-12-13T00:40:37Z</dcterms:created>
  <dcterms:modified xsi:type="dcterms:W3CDTF">2020-05-26T01:20:13Z</dcterms:modified>
</cp:coreProperties>
</file>